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44CCA-F9DD-4DC1-895D-C3B6E6CA3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9744A-9814-4042-9382-ECA6C2A19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8874-A446-457B-B61E-0A07B961B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8EAA2-3C97-4D69-8580-97C222F54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2F4E4B-E0E5-4C06-B9AE-8796FE5D6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874CF-CCDD-4322-839D-2DF8539D0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B5F274-BED9-4232-A5FE-21CCD7C5D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E7CD5-FAEC-4810-9364-C121210F2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4FB15-ADF0-46DA-82C2-4E66407D2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3AC9C-890C-4838-8FC1-D487B86D4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3373-2EB6-4F00-B6BD-99AA9FB6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64033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提高教师研究能力培养教育引领者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教师研究能力现状分析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提高教师研究能力的策略与方法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培养教育引领者的途径与措施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教育引领者的角色定位与职责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案例分析：成功培养教育引领者的经验与启示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当前教育改革不断深化，需要教师具备更高的研究能力和创新精神，以适应教育发展的新要求。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教师专业成长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推动学校发展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提升教师研究能力有助于促进教师的专业成长，提高教育教学质量和效益。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教师研究能力的提升可以带动学校整体科研水平的提高，推动学校向更高层次发展。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通过培养，使教师具备扎实的教育理论素养、较高的科研能力和创新精神，成为研究型教师。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培养研究型教师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要求教师熟练掌握科学研究的基本方法和技术，能够独立开展教育科学研究。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掌握科学研究方法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培养教师具备教育教学改革的能力，能够积极参与和推动学校教育教学改革实践。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通过培养，提升教师在学术领域的知名度和影响力，为学校争得更多的学术资源和荣誉。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提高学术影响力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教师研究能力现状分析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目前，大部分教师的研究能力尚处于初级阶段，缺乏系统性和深度。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整体水平较低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教师在学术期刊上发表的论文数量和质量有待提高，高水平研究成果较少。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研究成果有限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教师研究能力整体水平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部分教师对科研工作的重要性认识不足，缺乏主动参与科研的积极性。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7" b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08" b="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583" r="13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缺乏科研意识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许多教师在科研方法上缺乏系统训练，导致研究过程不规范，研究成果质量不高。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科研方法掌握不足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学校或学科组内部缺乏浓厚的学术氛围，不利于教师研究能力的提升。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学术氛围不浓厚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07" b="31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科研培训不足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教师在职前和职后培训中，科研方面的培训内容较少，无法满足教师研究能力提升的需求。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科研评价机制不完善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目前学校对教师的科研评价过于注重量化指标，如论文数量、项目经费等，而忽视了对教师研究过程和成果质量的评价。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教师自身因素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部分教师自身专业素养和研究基础薄弱，缺乏开展高水平研究的能力和信心。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提高教师研究能力的策略与方法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教师应摒弃传统教育观念，树立以学生为中心、以学生发展为本的现代教育观，关注学生的全面发展。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树立现代教育观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教师应善于发现问题、提出问题，以问题为导向开展教育教学研究，提高解决实际问题的能力。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强化问题意识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教师应敢于突破常规，勇于探索新的教育教学方法和模式，以创新的精神推动教育教学改革。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更新教育观念，强化研究意识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深化专业知识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教师应精通所教学科的专业知识，掌握学科前沿动态，提高学术素养。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拓宽知识面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教师应广泛涉猎教育学、心理学、社会学等相关学科领域，形成宽广的知识视野。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教师应系统学习教育科学研究方法，掌握问卷调查、访谈、实验等研究工具，提高研究设计的科学性和可行性。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08" r="1570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完善知识结构，提高研究能力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开展教学反思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教师应经常对自己的教学实践进行反思和总结，发现问题并寻求改进策略，实现教学与研究的相互促进。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加强学术交流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教师应积极参加学术研讨会、教学观摩等活动，与同行交流研究成果和经验，拓展学术视野。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教师应积极参与教育科研课题研究，全程参与课题的申报、立项、实施和结题等环节，提升研究实践能力。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000" r="19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加强实践锻炼，提升研究水平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培养教育引领者的途径与措施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https://d.book118.com/808064033034006023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2024-08-29T16:19:37.144</cp:lastPrinted>
  <dcterms:created xsi:type="dcterms:W3CDTF">2024-08-29T08:19:37Z</dcterms:created>
  <dcterms:modified xsi:type="dcterms:W3CDTF">2024-08-29T08:19:39Z</dcterms:modified>
</cp:coreProperties>
</file>