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AE9CB-1D81-465E-925C-E4AC33445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B15707-186E-4AFD-8C47-B3D68A012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CF83E-4392-4979-852D-81B245058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D1FC3-C93F-4FF1-8AFB-0F138C0FE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2CBCAF-4FC1-49BD-9396-C420A781B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AAB5B1-45C0-4761-9744-1DE61AA04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54FCF3-13DB-4B4D-9CC5-FE08DA0FA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7C9AB1-AAD3-4258-AE7A-A9B11FF50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A0720A-9C9E-4530-B44D-2360DB2A3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DBD607-11FA-49E2-A956-43AAB5749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341AB-83C5-44D9-9A6D-87651FA29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64040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建筑物防灾减灾与火灾应急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建筑物防灾减灾概述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建筑物结构安全与防灾设计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火灾应急管理与救援体系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建筑物内部消防设施与器材配置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人员培训与演练组织实施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政策法规与标准规范解读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建筑物防灾减灾概述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包括地震、洪水、台风等，具有突发性、不可预测性和广泛破坏性。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125" b="12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人为灾害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灾害链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208" b="14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包括火灾、爆炸、恐怖袭击等，通常由人类活动引发，具有可预防性。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一种灾害可能引发另一种灾害，形成灾害链，如地震引发火灾、洪灾引发泥石流等。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灾害类型与特点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建筑物是人员密集场所，防灾减灾措施能够降低人员伤亡风险。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57" r="185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792" b="16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人员安全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建筑物内集中了大量财产，防灾减灾措施能够减少财产损失。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财产安全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建筑物防灾减灾对于维护社会稳定、保障人民安居乐业具有重要意义。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社会稳定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建筑物防灾减灾重要性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发达国家在建筑物防灾减灾方面起步较早，积累了丰富的经验和技术成果，如日本的地震工程技术和美国的火灾防控体系。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我国建筑物防灾减灾工作起步较晚，但近年来发展迅速，政府和社会各界对防灾减灾的重视程度不断提高。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未来建筑物防灾减灾将更加注重综合性、系统性和智能化发展，如利用大数据、人工智能等技术提高灾害预警和应对能力。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国内外防灾减灾现状及发展趋势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建筑物结构安全与防灾设计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944" b="694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662" b="20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57" b="25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结构安全设计理念与方法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冗余度设计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通过增加结构构件的数量、截面尺寸或提高材料强度等方式，提高结构的承载能力和变形能力，确保建筑物在极端事件下的安全性。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延性设计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通过合理的结构布局和构造措施，使建筑物在遭受地震等灾害时能够发生延性破坏，减轻灾害对建筑物的破坏程度。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隔震与消能设计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采用隔震支座、阻尼器等装置，隔离地震能量向上部结构的传递，或通过消能装置耗散地震能量，保护建筑物免受地震破坏。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00" r="9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根据地震烈度、场地条件等因素，采用合理的抗震结构体系，如框架结构、剪力墙结构等，确保建筑物在地震作用下的稳定性。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抗震设计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针对高层建筑、大跨度桥梁等易受风荷载影响的建筑物，采用风洞试验、数值模拟等方法，优化建筑物的气动外形和结构布局，提高抗风能力。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抗风设计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对于位于洪水易发区的建筑物，需考虑洪水的冲刷、浸泡等影响，采取加高堤防、设置防水墙等措施，确保建筑物的防洪安全。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防洪设计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抗震、抗风等防灾设计措施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某高层商务楼采用先进的抗震设计理念和方法，通过冗余度设计和延性设计等措施，成功抵御了罕见地震的袭击，保障了人员生命财产安全。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某大跨度桥梁在抗风设计中充分考虑了风荷载的影响，采用合理的气动外形和结构布局，成功抵御了强风的袭击，确保了桥梁的通行安全。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某防洪堤工程在设计中充分考虑了洪水的冲刷、浸泡等影响，采取加高堤防、设置防水墙等措施，成功抵御了洪水的侵袭，保护了周边地区的安全。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案例分析：成功防灾建筑实例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火灾应急管理与救援体系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组织机构体系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设立专门的火灾应急管理机构，配备专业的管理人员和技术人员，负责火灾应急管理的日常工作。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预案体系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制定完善的火灾应急预案，明确应急响应流程、资源调配、人员疏散等具体措施，提高应对火灾的效率和准确性。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法律法规体系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建立健全火灾应急管理法律法规，明确各级政府、部门、企事业单位的职责和权力，为火灾应急管理提供法制保障。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火灾应急管理体系建设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建立专业的消防队伍，包括消防员、指挥员、通讯员等，定期进行培训和演练，提高应对火灾的能力。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消防队伍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配备先进的消防装备，如消防车、消防泵、灭火器等，确保在火灾发生时能够迅速有效地进行灭火和救援。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消防装备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为消防员配备个人防护装备，如防火服、防毒面具、安全绳等，确保消防员在灭火过程中的安全。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个人防护装备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消防队伍及装备配置要求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https://d.book118.com/808064040034006023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2024-08-29T16:19:37.381</cp:lastPrinted>
  <dcterms:created xsi:type="dcterms:W3CDTF">2024-08-29T08:19:37Z</dcterms:created>
  <dcterms:modified xsi:type="dcterms:W3CDTF">2024-08-29T08:19:39Z</dcterms:modified>
</cp:coreProperties>
</file>