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BF604-0802-43A4-B899-6EE2747A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13FA9-FB5D-4B87-9E38-FE56CED9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3D127-D0F9-46AE-8AB3-E1203C3DB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8CD10-298F-4A49-860F-8017D0DB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0D289-8FC4-4201-8CDF-CE53CF4E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F2291-BD49-41CD-9648-8C374FD4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117A3-1DDA-4496-AB29-408CFEA56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4E810-ABA2-43ED-BFB7-77851B784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26127-B367-43E1-97F6-CDBC8E62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7F0DF-AD52-4557-B9D3-67EE18713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C3E58-D2E7-4774-98C2-086142E2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502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智慧园区云平台的用户界面设计与交互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智慧园区云平台概述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智慧园区云平台用户界面与交互实现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智慧园区云平台用户界面与交互评估与改进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智慧园区云平台的发展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随着科技的进步和物联网技术的广泛应用，智慧园区云平台已成为现代化园区管理的重要工具。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用户界面设计与交互的重要性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优秀的用户界面设计与交互能够提升用户体验，提高平台使用效率，促进智慧园区云平台的普及和应用。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5" r="21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本次汇报将重点介绍智慧园区云平台的用户界面设计与交互，包括设计原则、界面布局、交互方式等方面的内容。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同时，将结合实际应用案例，分析智慧园区云平台用户界面设计与交互的优势和不足，并提出改进建议。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智慧园区云平台概述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智慧园区云平台定义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基于云计算、物联网、大数据等技术的综合管理平台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实现对园区内各项设施、资源的智能化管理和优化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提供便捷、高效的用户体验，促进园区可持续发展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92" r="27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1" b="161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智慧园区云平台架构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通过传感器、RFID等技术，实时感知园区内各项设施、资源状态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提供数据存储、处理、分析等功能，支持上层应用的开发和运行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通过有线或无线网络，实现感知数据的传输和共享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面向用户，提供各类智能化管理和优化服务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通过智能识别、报警联动等技术，提高园区安全防范能力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对园区内各项设施进行远程监控、故障诊断和预防性维护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对园区内水、电、气等资源进行实时监测和调度，实现资源优化配置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对园区内各项数据进行挖掘和分析，为决策提供支持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用户交互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提供友好的用户界面和交互方式，方便用户进行操作和管理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智慧园区云平台功能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界面设计应直观易懂，减少用户学习成本。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美观性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注重界面美感，提升用户视觉享受。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保持界面风格、色彩、图标等元素的一致性，提升用户体验。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优化操作流程，提高用户操作效率。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布局应简洁明了，避免过多的复杂元素。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合理安排信息层次，突出重点信息。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提供清晰的导航，方便用户快速定位所需功能。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响应迅速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界面响应速度要快，减少用户等待时间。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运用合适的色彩搭配，营造舒适的视觉环境。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图标应简洁易懂，符合用户认知习惯。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文字排版要规范、易读，注意字体、字号、行间距等细节。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适当运用动效设计，增加界面趣味性，提升用户体验。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动效设计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设计元素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不同设备适配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界面应能自适应不同屏幕尺寸和设备类型，保证良好的显示效果和用户体验。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横竖屏切换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支持横竖屏自由切换，满足不同场景下的用户需求。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在高分辨率设备上显示清晰、细腻，充分利用设备性能。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确保在不同操作系统和浏览器上都能正常运行和显示。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响应式设计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https://d.book118.com/808065027015006032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2024-09-09T09:08:43.096</cp:lastPrinted>
  <dcterms:created xsi:type="dcterms:W3CDTF">2024-09-09T01:08:43Z</dcterms:created>
  <dcterms:modified xsi:type="dcterms:W3CDTF">2024-09-09T01:08:45Z</dcterms:modified>
</cp:coreProperties>
</file>