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3208-2195-452F-A779-B5A3B712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A264-AE3D-48AF-9659-BF0542A3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3194-140C-4834-9A6C-7C702DD7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90ED9-04B9-481F-B7F9-FCE00B884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4B9AC-F040-4CC6-A4B2-315CFD08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7B45C-F854-4DF7-A393-1784608C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E9F37-FDAF-4429-AF35-607F89BD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D14FC-7EDC-4976-8F76-2A4254EA3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41FEF-5AD9-4E4A-BE07-7056B54E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9FD8D-FA0F-45BE-9BE3-272ADBAA3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541C3-E185-4707-B466-1CB65882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71" r:id="rId2"/>
    <p:sldLayoutId id="2147484972" r:id="rId3"/>
    <p:sldLayoutId id="2147484973" r:id="rId4"/>
    <p:sldLayoutId id="2147484974" r:id="rId5"/>
    <p:sldLayoutId id="2147484975" r:id="rId6"/>
    <p:sldLayoutId id="2147484976" r:id="rId7"/>
    <p:sldLayoutId id="2147484977" r:id="rId8"/>
    <p:sldLayoutId id="2147484978" r:id="rId9"/>
    <p:sldLayoutId id="2147484979" r:id="rId10"/>
    <p:sldLayoutId id="21474849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5071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孔雀鱼组PPT课件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2308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6113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0340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78181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课件介绍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2602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6407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0634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498475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课件内容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2896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0928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18769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课件亮点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6701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67"/>
          <p:cNvSpPr/>
          <p:nvPr>
            <p:custDataLst>
              <p:tags r:id="rId15"/>
            </p:custDataLst>
          </p:nvPr>
        </p:nvSpPr>
        <p:spPr>
          <a:xfrm>
            <a:off x="342455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68"/>
          <p:cNvCxnSpPr/>
          <p:nvPr>
            <p:custDataLst>
              <p:tags r:id="rId16"/>
            </p:custDataLst>
          </p:nvPr>
        </p:nvCxnSpPr>
        <p:spPr>
          <a:xfrm flipH="1">
            <a:off x="556260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340487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338328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课件使用方法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72"/>
          <p:cNvSpPr/>
          <p:nvPr>
            <p:custDataLst>
              <p:tags r:id="rId19"/>
            </p:custDataLst>
          </p:nvPr>
        </p:nvSpPr>
        <p:spPr>
          <a:xfrm>
            <a:off x="662749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8" name="序号"/>
          <p:cNvSpPr txBox="1"/>
          <p:nvPr>
            <p:custDataLst>
              <p:tags r:id="rId20"/>
            </p:custDataLst>
          </p:nvPr>
        </p:nvSpPr>
        <p:spPr>
          <a:xfrm>
            <a:off x="660781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1"/>
            </p:custDataLst>
          </p:nvPr>
        </p:nvSpPr>
        <p:spPr>
          <a:xfrm>
            <a:off x="658622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7" name="直接连接符 75"/>
          <p:cNvCxnSpPr/>
          <p:nvPr>
            <p:custDataLst>
              <p:tags r:id="rId22"/>
            </p:custDataLst>
          </p:nvPr>
        </p:nvCxnSpPr>
        <p:spPr>
          <a:xfrm flipH="1">
            <a:off x="876554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894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孔雀鱼：一种热带观赏鱼，色彩斑斓，形态各异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课件目的：介绍孔雀鱼的种类、习性、饲养方法等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课件受众：对孔雀鱼感兴趣的学生、教师、家长等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课件内容：包括孔雀鱼的种类、习性、饲养方法、繁殖技巧等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展示孔雀鱼的美丽和独特之处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介绍孔雀鱼的基本知识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讲解孔雀鱼的饲养方法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激发学生对自然和生物的兴趣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宠物爱好者：了解孔雀鱼的品种和习性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家长：了解孔雀鱼的饲养和养护方法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教师：作为教学课件使用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学生：学习孔雀鱼的相关知识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生动形象：通过图片、视频等方式展示孔雀鱼的形态、习性等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互动性强：设置问答、游戏等环节，增强学生的学习兴趣和参与度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内容丰富：涵盖孔雀鱼的种类、习性、繁殖、饲养等各个方面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实用性强：提供实用的饲养技巧和注意事项，帮助学生更好地了解和照顾孔雀鱼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22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孔雀鱼组简介</a:t>
            </a:r>
            <a:endParaRPr lang="zh-CN" altLang="en-US"/>
          </a:p>
        </p:txBody>
      </p:sp>
      <p:sp>
        <p:nvSpPr>
          <p:cNvPr id="10492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孔雀鱼组种类繁多，颜色丰富，体型小巧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孔雀鱼组是热带鱼中的一种，原产于南美洲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孔雀鱼组适应性强，易于饲养，适合初学者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孔雀鱼组繁殖能力强，适合作为观赏鱼和宠物鱼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孔雀鱼组分类</a:t>
            </a:r>
            <a:endParaRPr lang="zh-CN" altLang="en-US"/>
          </a:p>
        </p:txBody>
      </p:sp>
      <p:sp>
        <p:nvSpPr>
          <p:cNvPr id="1049336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4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玛丽鱼体型较大，色彩丰富，适合在水族箱中观赏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8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剑尾鱼具有独特的剑尾形状，色彩鲜艳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0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月光鱼体型较小，色彩柔和，适合在水族箱中饲养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2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孔雀鱼组分为孔雀鱼、剑尾鱼、月光鱼、玛丽鱼等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4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孔雀鱼是孔雀鱼组的代表，具有美丽的色彩和花纹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孔雀鱼组生态习性</a:t>
            </a:r>
            <a:endParaRPr lang="zh-CN" altLang="en-US"/>
          </a:p>
        </p:txBody>
      </p:sp>
      <p:sp>
        <p:nvSpPr>
          <p:cNvPr id="10494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孔雀鱼对水质要求不高，适应性强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孔雀鱼是群居性鱼类，喜欢群游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孔雀鱼是热带鱼，适宜水温为22-26℃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孔雀鱼是卵胎生鱼类，繁殖能力强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孔雀鱼组饲养管理</a:t>
            </a:r>
            <a:endParaRPr lang="zh-CN" altLang="en-US"/>
          </a:p>
        </p:txBody>
      </p:sp>
      <p:sp>
        <p:nvSpPr>
          <p:cNvPr id="10494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水温：适宜的温度为24-26摄氏度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水质：保持水质清洁，定期换水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饲料：选择营养均衡的饲料，定时定量投喂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繁殖：注意观察孔雀鱼的繁殖行为，及时进行人工干预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课件亮点</a:t>
            </a:r>
            <a:endParaRPr lang="zh-CN" altLang="en-US"/>
          </a:p>
        </p:txBody>
      </p:sp>
      <p:sp>
        <p:nvSpPr>
          <p:cNvPr id="1049500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https://d.book118.com/808065071103006023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孔雀鱼组PPT课件</vt:lpstr>
      <vt:lpstr>目录</vt:lpstr>
      <vt:lpstr>课件介绍</vt:lpstr>
      <vt:lpstr>课件背景</vt:lpstr>
      <vt:lpstr>课件目的</vt:lpstr>
      <vt:lpstr>适用人群</vt:lpstr>
      <vt:lpstr>课件特点</vt:lpstr>
      <vt:lpstr>课件内容</vt:lpstr>
      <vt:lpstr>孔雀鱼组简介</vt:lpstr>
      <vt:lpstr>孔雀鱼组分类</vt:lpstr>
      <vt:lpstr>孔雀鱼组生态习性</vt:lpstr>
      <vt:lpstr>孔雀鱼组饲养管理</vt:lpstr>
      <vt:lpstr>课件亮点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2024-08-30T08:00:25.047</cp:lastPrinted>
  <dcterms:created xsi:type="dcterms:W3CDTF">2024-08-30T00:00:25Z</dcterms:created>
  <dcterms:modified xsi:type="dcterms:W3CDTF">2024-08-30T00:00:27Z</dcterms:modified>
</cp:coreProperties>
</file>