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55E3F5-6FB1-4CAE-8732-B3CDDA50B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9498C-3F28-4F7A-9486-F415A1556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F58766-D9D3-4A6F-9708-35DF9F6F6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5A2D89-37A2-4C95-AEE1-89E37C494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58F683-9AB0-4137-9B43-083181829E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EF9DD-FE7C-4937-BABB-0BE3B366A5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2C5604-18C1-4E78-B051-D9ED7F26C1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F17B5B-E881-4A0C-AAA7-56445EC0A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BFA8E4-4504-46F0-BF51-E75CA5DB6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24715-1780-44AF-9FFB-A7282684D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9AB9A-430D-4238-AF12-C0BD0C459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65122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餐饮与休闲管理研究行业竞争格局分析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行业概况
主要竞争对手
市场份额分析
市场增长趋势
消费者需求分析
产品差异化策略
品牌建设与营销策略
未来发展趋势及机遇</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a:t>
            </a:r>
          </a:p>
        </p:txBody>
      </p:sp>
      <p:sp>
        <p:nvSpPr>
          <p:cNvPr id="3" name="Subtitle 2"/>
          <p:cNvSpPr>
            <a:spLocks noGrp="1"/>
          </p:cNvSpPr>
          <p:nvPr>
            <p:ph type="subTitle" idx="1"/>
          </p:nvPr>
        </p:nvSpPr>
        <p:spPr/>
        <p:txBody>
          <a:bodyPr/>
          <a:lstStyle/>
          <a:p>
            <a:r>
              <a:t>餐饮与休闲管理研究行业竞争格局分析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a:t>
            </a:r>
          </a:p>
        </p:txBody>
      </p:sp>
      <p:sp>
        <p:nvSpPr>
          <p:cNvPr id="3" name="Text Placeholder 2"/>
          <p:cNvSpPr>
            <a:spLocks noGrp="1"/>
          </p:cNvSpPr>
          <p:nvPr>
            <p:ph type="body" idx="1"/>
          </p:nvPr>
        </p:nvSpPr>
        <p:spPr/>
        <p:txBody>
          <a:bodyPr/>
          <a:lstStyle/>
          <a:p>
            <a:r>
              <a:t>行业规模与增长趋势</a:t>
            </a:r>
          </a:p>
        </p:txBody>
      </p:sp>
      <p:sp>
        <p:nvSpPr>
          <p:cNvPr id="4" name="Content Placeholder 3"/>
          <p:cNvSpPr>
            <a:spLocks noGrp="1"/>
          </p:cNvSpPr>
          <p:nvPr>
            <p:ph sz="half" idx="2"/>
          </p:nvPr>
        </p:nvSpPr>
        <p:spPr/>
        <p:txBody>
          <a:bodyPr/>
          <a:lstStyle/>
          <a:p>
            <a:r>
              <a:t>餐饮与休闲管理行业作为我国服务业的重要组成部分，近年来呈现出快速增长的趋势。数据显示，行业规模不断扩大，年均增长率超过10%。这一增长主要受到城市化进程加快、消费升级、人民生活水平提高等因素的影响。同时，随着人们对休闲娱乐需求的不断增加，行业发展潜力巨大。预计未来几年，餐饮与休闲管理行业将继续保持良好增长态势。</a:t>
            </a:r>
          </a:p>
          <a:p/>
        </p:txBody>
      </p:sp>
      <p:sp>
        <p:nvSpPr>
          <p:cNvPr id="5" name="Text Placeholder 4"/>
          <p:cNvSpPr>
            <a:spLocks noGrp="1"/>
          </p:cNvSpPr>
          <p:nvPr>
            <p:ph type="body" idx="3"/>
          </p:nvPr>
        </p:nvSpPr>
        <p:spPr/>
        <p:txBody>
          <a:bodyPr/>
          <a:lstStyle/>
          <a:p>
            <a:r>
              <a:t>消费者需求与行为变化</a:t>
            </a:r>
          </a:p>
        </p:txBody>
      </p:sp>
      <p:sp>
        <p:nvSpPr>
          <p:cNvPr id="6" name="Content Placeholder 5"/>
          <p:cNvSpPr>
            <a:spLocks noGrp="1"/>
          </p:cNvSpPr>
          <p:nvPr>
            <p:ph sz="half" idx="4"/>
          </p:nvPr>
        </p:nvSpPr>
        <p:spPr/>
        <p:txBody>
          <a:bodyPr/>
          <a:lstStyle/>
          <a:p>
            <a:r>
              <a:t>消费者需求与行为是行业发展的重要驱动力。随着年轻一代的崛起，对餐饮与休闲的需求更加多元化和个性化。消费者越来越注重餐饮环境、食品质量、服务体验等方面，对品牌形象和口碑的重视程度也不断提高。此外，移动互联网的普及使得外卖、在线点餐等新型消费模式快速兴起。行业需根据消费者需求变化，提供更符合市场需求的产品和服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a:t>
            </a:r>
          </a:p>
        </p:txBody>
      </p:sp>
      <p:sp>
        <p:nvSpPr>
          <p:cNvPr id="3" name="Text Placeholder 2"/>
          <p:cNvSpPr>
            <a:spLocks noGrp="1"/>
          </p:cNvSpPr>
          <p:nvPr>
            <p:ph type="body" idx="1"/>
          </p:nvPr>
        </p:nvSpPr>
        <p:spPr/>
        <p:txBody>
          <a:bodyPr/>
          <a:lstStyle/>
          <a:p>
            <a:r>
              <a:t>竞争格局与市场份额分析</a:t>
            </a:r>
          </a:p>
        </p:txBody>
      </p:sp>
      <p:sp>
        <p:nvSpPr>
          <p:cNvPr id="4" name="Content Placeholder 3"/>
          <p:cNvSpPr>
            <a:spLocks noGrp="1"/>
          </p:cNvSpPr>
          <p:nvPr>
            <p:ph sz="half" idx="2"/>
          </p:nvPr>
        </p:nvSpPr>
        <p:spPr/>
        <p:txBody>
          <a:bodyPr/>
          <a:lstStyle/>
          <a:p>
            <a:r>
              <a:t>餐饮与休闲管理行业竞争激烈，市场竞争格局正在发生变化。传统餐饮企业仍然占据较大市场份额，但随着新兴餐饮品牌的涌现，市场份额分散化趋势明显。同时，外资品牌进入中国市场，加剧了竞争。一些跨界品牌也开始进军餐饮与休闲管理领域，增加了市场竞争的不确定性。企业应注重创新发展，提升竞争力，以获取更大市场份额。</a:t>
            </a:r>
          </a:p>
          <a:p/>
        </p:txBody>
      </p:sp>
      <p:sp>
        <p:nvSpPr>
          <p:cNvPr id="5" name="Text Placeholder 4"/>
          <p:cNvSpPr>
            <a:spLocks noGrp="1"/>
          </p:cNvSpPr>
          <p:nvPr>
            <p:ph type="body" idx="3"/>
          </p:nvPr>
        </p:nvSpPr>
        <p:spPr/>
        <p:txBody>
          <a:bodyPr/>
          <a:lstStyle/>
          <a:p>
            <a:r>
              <a:t>政策环境与监管趋势分析</a:t>
            </a:r>
          </a:p>
        </p:txBody>
      </p:sp>
      <p:sp>
        <p:nvSpPr>
          <p:cNvPr id="6" name="Content Placeholder 5"/>
          <p:cNvSpPr>
            <a:spLocks noGrp="1"/>
          </p:cNvSpPr>
          <p:nvPr>
            <p:ph sz="half" idx="4"/>
          </p:nvPr>
        </p:nvSpPr>
        <p:spPr/>
        <p:txBody>
          <a:bodyPr/>
          <a:lstStyle/>
          <a:p>
            <a:r>
              <a:t>政策环境和监管趋势对餐饮与休闲管理行业的发展起着重要影响。近年来，国家相关部门加大了对食品安全、用工规范等方面的监管力度，提高了行业准入门槛。政府也出台了一系列支持餐饮与休闲管理行业发展的政策，鼓励企业创新、提高服务质量。未来，预计政策环境将更加规范，监管力度将进一步加强，企业应积极适应政策变化，提高自身合规能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a:t>
            </a:r>
          </a:p>
        </p:txBody>
      </p:sp>
      <p:sp>
        <p:nvSpPr>
          <p:cNvPr id="3" name="Text Placeholder 2"/>
          <p:cNvSpPr>
            <a:spLocks noGrp="1"/>
          </p:cNvSpPr>
          <p:nvPr>
            <p:ph type="body" idx="1"/>
          </p:nvPr>
        </p:nvSpPr>
        <p:spPr/>
        <p:txBody>
          <a:bodyPr/>
          <a:lstStyle/>
          <a:p>
            <a:r>
              <a:t>技术创新与数字化转型</a:t>
            </a:r>
          </a:p>
        </p:txBody>
      </p:sp>
      <p:sp>
        <p:nvSpPr>
          <p:cNvPr id="4" name="Content Placeholder 3"/>
          <p:cNvSpPr>
            <a:spLocks noGrp="1"/>
          </p:cNvSpPr>
          <p:nvPr>
            <p:ph sz="half" idx="2"/>
          </p:nvPr>
        </p:nvSpPr>
        <p:spPr/>
        <p:txBody>
          <a:bodyPr/>
          <a:lstStyle/>
          <a:p>
            <a:r>
              <a:t>技术创新和数字化转型是餐饮与休闲管理行业的重要发展趋势。随着人工智能、大数据、云计算等技术的广泛应用，行业正在发生深刻变革。许多企业开始探索数字化运营、智能设备应用、线上线下融合等创新模式，以提升效率、降低成本、改善消费体验。未来，技术创新将成为餐饮与休闲管理行业竞争的重要战略。</a:t>
            </a:r>
          </a:p>
          <a:p/>
        </p:txBody>
      </p:sp>
      <p:sp>
        <p:nvSpPr>
          <p:cNvPr id="5" name="Text Placeholder 4"/>
          <p:cNvSpPr>
            <a:spLocks noGrp="1"/>
          </p:cNvSpPr>
          <p:nvPr>
            <p:ph type="body" idx="3"/>
          </p:nvPr>
        </p:nvSpPr>
        <p:spPr/>
        <p:txBody>
          <a:bodyPr/>
          <a:lstStyle/>
          <a:p>
            <a:r>
              <a:t>人才需求与培养</a:t>
            </a:r>
          </a:p>
        </p:txBody>
      </p:sp>
      <p:sp>
        <p:nvSpPr>
          <p:cNvPr id="6" name="Content Placeholder 5"/>
          <p:cNvSpPr>
            <a:spLocks noGrp="1"/>
          </p:cNvSpPr>
          <p:nvPr>
            <p:ph sz="half" idx="4"/>
          </p:nvPr>
        </p:nvSpPr>
        <p:spPr/>
        <p:txBody>
          <a:bodyPr/>
          <a:lstStyle/>
          <a:p>
            <a:r>
              <a:t>随着行业的快速发展，对人才的需求日益增加。餐饮与休闲管理行业需要具备专业知识、沟通能力、创新思维等多方面能力的人才。同时，行业也面临人才短缺的问题，特别是高层次、高技能人才的供给不足。企业应加强人才培养、引进和留住，提高员工素质和专业能力，以满足行业发展的需要。</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a:t>
            </a:r>
          </a:p>
        </p:txBody>
      </p:sp>
      <p:sp>
        <p:nvSpPr>
          <p:cNvPr id="3" name="Text Placeholder 2"/>
          <p:cNvSpPr>
            <a:spLocks noGrp="1"/>
          </p:cNvSpPr>
          <p:nvPr>
            <p:ph type="body" idx="1"/>
          </p:nvPr>
        </p:nvSpPr>
        <p:spPr/>
        <p:txBody>
          <a:bodyPr/>
          <a:lstStyle/>
          <a:p>
            <a:r>
              <a:t>品牌建设与营销策略</a:t>
            </a:r>
          </a:p>
        </p:txBody>
      </p:sp>
      <p:sp>
        <p:nvSpPr>
          <p:cNvPr id="4" name="Content Placeholder 3"/>
          <p:cNvSpPr>
            <a:spLocks noGrp="1"/>
          </p:cNvSpPr>
          <p:nvPr>
            <p:ph sz="half" idx="2"/>
          </p:nvPr>
        </p:nvSpPr>
        <p:spPr/>
        <p:txBody>
          <a:bodyPr/>
          <a:lstStyle/>
          <a:p>
            <a:r>
              <a:t>品牌建设和营销策略在餐饮与休闲管理行业中起着重要作用。品牌是企业的核心竞争力，对于吸引消费者、提高市场份额至关重要。企业应注重品牌形象的打造，提供独特的产品和服务，塑造消费者对品牌的认同感。此外，行业竞争激烈，营销策略的创新也是企业获得竞争优势的关键。通过多渠道推广、社交媒体营销等手段，吸引更多消费者的关注和选择。</a:t>
            </a:r>
          </a:p>
          <a:p/>
        </p:txBody>
      </p:sp>
      <p:sp>
        <p:nvSpPr>
          <p:cNvPr id="5" name="Text Placeholder 4"/>
          <p:cNvSpPr>
            <a:spLocks noGrp="1"/>
          </p:cNvSpPr>
          <p:nvPr>
            <p:ph type="body" idx="3"/>
          </p:nvPr>
        </p:nvSpPr>
        <p:spPr/>
        <p:txBody>
          <a:bodyPr/>
          <a:lstStyle/>
          <a:p>
            <a:r>
              <a:t>未来发展趋势与挑战</a:t>
            </a:r>
          </a:p>
        </p:txBody>
      </p:sp>
      <p:sp>
        <p:nvSpPr>
          <p:cNvPr id="6" name="Content Placeholder 5"/>
          <p:cNvSpPr>
            <a:spLocks noGrp="1"/>
          </p:cNvSpPr>
          <p:nvPr>
            <p:ph sz="half" idx="4"/>
          </p:nvPr>
        </p:nvSpPr>
        <p:spPr/>
        <p:txBody>
          <a:bodyPr/>
          <a:lstStyle/>
          <a:p>
            <a:r>
              <a:t>未来餐饮与休闲管理行业将面临一系列的发展趋势和挑战。一方面，消费者对健康、环保等方面的要求将持续增加，行业需要借助科技创新和绿色发展，提供更加健康、可持续的产品和服务。另一方面，行业竞争将更加激烈，市场份额分配更为分散。企业需要不断创新，提高核心竞争力，适应市场变化，迎接未来发展的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Subtitle 2"/>
          <p:cNvSpPr>
            <a:spLocks noGrp="1"/>
          </p:cNvSpPr>
          <p:nvPr>
            <p:ph type="subTitle" idx="1"/>
          </p:nvPr>
        </p:nvSpPr>
        <p:spPr/>
        <p:txBody>
          <a:bodyPr/>
          <a:lstStyle/>
          <a:p>
            <a:r>
              <a:t>餐饮与休闲管理研究行业竞争格局分析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国际连锁品牌的竞争优势</a:t>
            </a:r>
          </a:p>
        </p:txBody>
      </p:sp>
      <p:sp>
        <p:nvSpPr>
          <p:cNvPr id="4" name="Content Placeholder 3"/>
          <p:cNvSpPr>
            <a:spLocks noGrp="1"/>
          </p:cNvSpPr>
          <p:nvPr>
            <p:ph sz="half" idx="2"/>
          </p:nvPr>
        </p:nvSpPr>
        <p:spPr/>
        <p:txBody>
          <a:bodyPr/>
          <a:lstStyle/>
          <a:p>
            <a:r>
              <a:t>国际连锁品牌在餐饮与休闲管理行业具有显著的竞争优势。首先，它们拥有全球化的品牌知名度和口碑，能够吸引大量的消费者。其次，国际连锁品牌通常具备先进的管理经验和标准化的运营模式，能够提供一致的产品质量和服务体验。此外，它们还能够充分利用全球采购和供应链优势，降低成本并提高效率。国际连锁品牌的竞争优势在于其强大的品牌实力、管理能力和全球化的经营模式。</a:t>
            </a:r>
          </a:p>
          <a:p/>
        </p:txBody>
      </p:sp>
      <p:sp>
        <p:nvSpPr>
          <p:cNvPr id="5" name="Text Placeholder 4"/>
          <p:cNvSpPr>
            <a:spLocks noGrp="1"/>
          </p:cNvSpPr>
          <p:nvPr>
            <p:ph type="body" idx="3"/>
          </p:nvPr>
        </p:nvSpPr>
        <p:spPr/>
        <p:txBody>
          <a:bodyPr/>
          <a:lstStyle/>
          <a:p>
            <a:r>
              <a:t>本土品牌的创新能力</a:t>
            </a:r>
          </a:p>
        </p:txBody>
      </p:sp>
      <p:sp>
        <p:nvSpPr>
          <p:cNvPr id="6" name="Content Placeholder 5"/>
          <p:cNvSpPr>
            <a:spLocks noGrp="1"/>
          </p:cNvSpPr>
          <p:nvPr>
            <p:ph sz="half" idx="4"/>
          </p:nvPr>
        </p:nvSpPr>
        <p:spPr/>
        <p:txBody>
          <a:bodyPr/>
          <a:lstStyle/>
          <a:p>
            <a:r>
              <a:t>本土品牌在餐饮与休闲管理行业中展现出了强大的创新能力。首先，本土品牌能够更准确地把握当地消费者的需求和偏好，推出符合市场需求的产品和服务。其次，本土品牌通常具备深入了解本地市场的优势，能够灵活调整经营策略和创新模式，以满足不同地区的需求差异。此外，本土品牌还能够更好地融入当地文化和社会环境，建立与消费者的情感连接。本土品牌的创新能力在于其对本地市场的洞察力、灵活性和与消费者的情感共鸣。</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新兴互联网品牌的崛起</a:t>
            </a:r>
          </a:p>
        </p:txBody>
      </p:sp>
      <p:sp>
        <p:nvSpPr>
          <p:cNvPr id="4" name="Content Placeholder 3"/>
          <p:cNvSpPr>
            <a:spLocks noGrp="1"/>
          </p:cNvSpPr>
          <p:nvPr>
            <p:ph sz="half" idx="2"/>
          </p:nvPr>
        </p:nvSpPr>
        <p:spPr/>
        <p:txBody>
          <a:bodyPr/>
          <a:lstStyle/>
          <a:p>
            <a:r>
              <a:t>随着互联网的快速发展，新兴互联网品牌在餐饮与休闲管理行业中正在崛起。首先，新兴互联网品牌借助互联网平台和技术创新，能够提供更加便捷和个性化的消费体验，满足年轻一代消费者的需求。其次，新兴互联网品牌通常以低成本、高效率和快速扩张为特点，能够迅速占领市场份额。此外，新兴互联网品牌还能够通过数据分析和智能化运营，实现精准营销和个性化推荐。新兴互联网品牌的崛起在于其便捷性、高效性和个性化服务的特点。</a:t>
            </a:r>
          </a:p>
          <a:p/>
        </p:txBody>
      </p:sp>
      <p:sp>
        <p:nvSpPr>
          <p:cNvPr id="5" name="Text Placeholder 4"/>
          <p:cNvSpPr>
            <a:spLocks noGrp="1"/>
          </p:cNvSpPr>
          <p:nvPr>
            <p:ph type="body" idx="3"/>
          </p:nvPr>
        </p:nvSpPr>
        <p:spPr/>
        <p:txBody>
          <a:bodyPr/>
          <a:lstStyle/>
          <a:p>
            <a:r>
              <a:t>本土小型连锁品牌的精细经营</a:t>
            </a:r>
          </a:p>
        </p:txBody>
      </p:sp>
      <p:sp>
        <p:nvSpPr>
          <p:cNvPr id="6" name="Content Placeholder 5"/>
          <p:cNvSpPr>
            <a:spLocks noGrp="1"/>
          </p:cNvSpPr>
          <p:nvPr>
            <p:ph sz="half" idx="4"/>
          </p:nvPr>
        </p:nvSpPr>
        <p:spPr/>
        <p:txBody>
          <a:bodyPr/>
          <a:lstStyle/>
          <a:p>
            <a:r>
              <a:t>本土小型连锁品牌在餐饮与休闲管理行业中通过精细经营获得竞争优势。首先，本土小型连锁品牌通常注重产品质量和服务体验，能够提供独特的美食和独特的消费场景。其次，本土小型连锁品牌在经营过程中注重细节和个性化，能够满足消费者对特色和差异化的需求。此外，本土小型连锁品牌通常以本地化的管理模式和运营策略为特点，能够更好地适应当地市场。本土小型连锁品牌的竞争优势在于其独特性、个性化和本地化的特点。</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外卖平台的竞争压力</a:t>
            </a:r>
          </a:p>
        </p:txBody>
      </p:sp>
      <p:sp>
        <p:nvSpPr>
          <p:cNvPr id="4" name="Content Placeholder 3"/>
          <p:cNvSpPr>
            <a:spLocks noGrp="1"/>
          </p:cNvSpPr>
          <p:nvPr>
            <p:ph sz="half" idx="2"/>
          </p:nvPr>
        </p:nvSpPr>
        <p:spPr/>
        <p:txBody>
          <a:bodyPr/>
          <a:lstStyle/>
          <a:p>
            <a:r>
              <a:t>外卖平台的发展给餐饮与休闲管理行业带来了巨大的竞争压力。首先，外卖平台提供了便捷的外卖服务，使得消费者更加方便地享受美食和休闲娱乐，减少了对实体店消费的需求。其次，外卖平台的竞争使得餐饮与休闲管理行业的市场竞争更加激烈，要求实体店提供更好的产品质量、服务体验和物流配送能力。此外，外卖平台还通过大数据分析和推荐系统，为消费者提供个性化的餐饮和休闲娱乐选择。外卖平台的竞争压力在于其便捷性、个性化和市场份额的增长。</a:t>
            </a:r>
          </a:p>
          <a:p/>
        </p:txBody>
      </p:sp>
      <p:sp>
        <p:nvSpPr>
          <p:cNvPr id="5" name="Text Placeholder 4"/>
          <p:cNvSpPr>
            <a:spLocks noGrp="1"/>
          </p:cNvSpPr>
          <p:nvPr>
            <p:ph type="body" idx="3"/>
          </p:nvPr>
        </p:nvSpPr>
        <p:spPr/>
        <p:txBody>
          <a:bodyPr/>
          <a:lstStyle/>
          <a:p>
            <a:r>
              <a:t>新业态的崛起与竞争</a:t>
            </a:r>
          </a:p>
        </p:txBody>
      </p:sp>
      <p:sp>
        <p:nvSpPr>
          <p:cNvPr id="6" name="Content Placeholder 5"/>
          <p:cNvSpPr>
            <a:spLocks noGrp="1"/>
          </p:cNvSpPr>
          <p:nvPr>
            <p:ph sz="half" idx="4"/>
          </p:nvPr>
        </p:nvSpPr>
        <p:spPr/>
        <p:txBody>
          <a:bodyPr/>
          <a:lstStyle/>
          <a:p>
            <a:r>
              <a:t>随着社会的发展，新业态在餐饮与休闲管理行业中不断崛起，给传统行业带来了新的竞争。首先，新业态通过创新的经营模式和服务理念，能够吸引消费者的关注和体验。其次，新业态的崛起使得餐饮与休闲管理行业的市场格局发生变化，传统行业需要面对新兴竞争对手的挑战。此外，新业态还借助互联网和科技的力量，提供更多元化和个性化的产品和服务。新业态的崛起与竞争在于其创新性、市场变革和个性化服务的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Subtitle 2"/>
          <p:cNvSpPr>
            <a:spLocks noGrp="1"/>
          </p:cNvSpPr>
          <p:nvPr>
            <p:ph type="subTitle" idx="1"/>
          </p:nvPr>
        </p:nvSpPr>
        <p:spPr/>
        <p:txBody>
          <a:bodyPr/>
          <a:lstStyle/>
          <a:p>
            <a:r>
              <a:t>餐饮与休闲管理研究行业竞争格局分析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Text Placeholder 2"/>
          <p:cNvSpPr>
            <a:spLocks noGrp="1"/>
          </p:cNvSpPr>
          <p:nvPr>
            <p:ph type="body" idx="1"/>
          </p:nvPr>
        </p:nvSpPr>
        <p:spPr/>
        <p:txBody>
          <a:bodyPr/>
          <a:lstStyle/>
          <a:p>
            <a:r>
              <a:t>餐饮与休闲管理行业市场份额变化趋势</a:t>
            </a:r>
          </a:p>
        </p:txBody>
      </p:sp>
      <p:sp>
        <p:nvSpPr>
          <p:cNvPr id="4" name="Content Placeholder 3"/>
          <p:cNvSpPr>
            <a:spLocks noGrp="1"/>
          </p:cNvSpPr>
          <p:nvPr>
            <p:ph sz="half" idx="2"/>
          </p:nvPr>
        </p:nvSpPr>
        <p:spPr/>
        <p:txBody>
          <a:bodyPr/>
          <a:lstStyle/>
          <a:p>
            <a:r>
              <a:t>通过对餐饮与休闲管理行业市场份额的分析，可以揭示出行业内不同企业的竞争格局以及市场地位的变化趋势。以下是市场份额分析的关键要点：</a:t>
            </a:r>
          </a:p>
          <a:p>
            <a:r>
              <a:t>市场份额定义：市场份额是指企业在特定时间段内的销售额与整个市场销售总额之间的比例。市场份额是衡量企业在行业内的竞争能力和地位的重要指标。</a:t>
            </a:r>
          </a:p>
          <a:p>
            <a:r>
              <a:t>大型连锁餐饮企业的主导地位：在餐饮与休闲管理行业中，大型连锁餐饮企业通常拥有较高的市场份额。这些企业通过规模化运作、品牌营销和供应链优势等手段，占据了行业内的主导地位。</a:t>
            </a:r>
          </a:p>
          <a:p>
            <a:r>
              <a:t>新兴餐饮品牌的崛起：近年来，一些新兴餐饮品牌通过创新的经营模式和独特的产品定位，在市场中迅速崛起并获得了较大的市场份额。这些品牌的涌现，对于传统餐饮企业构成了一定的竞争压力。</a:t>
            </a:r>
          </a:p>
          <a:p>
            <a:r>
              <a:t>休闲娱乐行业的市场细分：餐饮与休闲管理行业中，休闲娱乐的市场份额逐渐扩大。随着人们生活水平的提高和休闲需求的增加，休闲娱乐场所如KTV、电影院等的市场份额呈现增长趋势。</a:t>
            </a:r>
          </a:p>
          <a:p>
            <a:r>
              <a:t>外卖平台的市场份额扩大：随着移动互联网的快速发展，外卖平台在餐饮行业中的市场份额不断扩大。方便快捷的外卖服务满足了消费者的需求，成为餐饮市场的重要组成部分。</a:t>
            </a:r>
          </a:p>
          <a:p>
            <a:r>
              <a:t>地区差异与市场份额：不同地区的餐饮与休闲管理行业市场份额存在差异。一方面，发达地区的市场份额相对较大，竞争激烈；另一方面，欠发达地区的市场份额相对较小，发展潜力较大。</a:t>
            </a:r>
          </a:p>
          <a:p>
            <a:r>
              <a:t>行业发展趋势对市场份额的影响：随着消费者需求的变化和市场竞争的加剧，行业内的市场份额分配将发生变化。未来，通过提供个性化、健康、环保的餐饮与休闲服务，以及不断创新的经营模式，有望获得更大的市场份额。</a:t>
            </a:r>
          </a:p>
          <a:p>
            <a:r>
              <a:t>通过市场份额分析，可以帮助餐饮与休闲管理行业的企业了解市场竞争格局，优化经营策略，进一步提升市场地位和竞争力。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市场增长趋势</a:t>
            </a:r>
          </a:p>
        </p:txBody>
      </p:sp>
      <p:sp>
        <p:nvSpPr>
          <p:cNvPr id="3" name="Subtitle 2"/>
          <p:cNvSpPr>
            <a:spLocks noGrp="1"/>
          </p:cNvSpPr>
          <p:nvPr>
            <p:ph type="subTitle" idx="1"/>
          </p:nvPr>
        </p:nvSpPr>
        <p:spPr/>
        <p:txBody>
          <a:bodyPr/>
          <a:lstStyle/>
          <a:p>
            <a:r>
              <a:t>餐饮与休闲管理研究行业竞争格局分析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市场增长趋势</a:t>
            </a:r>
          </a:p>
        </p:txBody>
      </p:sp>
      <p:sp>
        <p:nvSpPr>
          <p:cNvPr id="3" name="Text Placeholder 2"/>
          <p:cNvSpPr>
            <a:spLocks noGrp="1"/>
          </p:cNvSpPr>
          <p:nvPr>
            <p:ph type="body" idx="1"/>
          </p:nvPr>
        </p:nvSpPr>
        <p:spPr/>
        <p:txBody>
          <a:bodyPr/>
          <a:lstStyle/>
          <a:p>
            <a:r>
              <a:t>快餐业的持续增长</a:t>
            </a:r>
          </a:p>
        </p:txBody>
      </p:sp>
      <p:sp>
        <p:nvSpPr>
          <p:cNvPr id="4" name="Content Placeholder 3"/>
          <p:cNvSpPr>
            <a:spLocks noGrp="1"/>
          </p:cNvSpPr>
          <p:nvPr>
            <p:ph sz="half" idx="2"/>
          </p:nvPr>
        </p:nvSpPr>
        <p:spPr/>
        <p:txBody>
          <a:bodyPr/>
          <a:lstStyle/>
          <a:p>
            <a:r>
              <a:t>随着人们生活节奏的加快和忙碌工作的压力增加，快餐业在市场上呈现出持续增长的趋势。快餐提供了快捷、方便和经济实惠的餐饮选择，适应了现代人的需求。此外，快餐店还不断创新，推出更多健康、营养和多样化的菜品，吸引了更多的消费者。市场数据显示，快餐业的销售额逐年增长，并且在城市化进程快速推进的地区表现尤为突出。</a:t>
            </a:r>
          </a:p>
          <a:p/>
        </p:txBody>
      </p:sp>
      <p:sp>
        <p:nvSpPr>
          <p:cNvPr id="5" name="Text Placeholder 4"/>
          <p:cNvSpPr>
            <a:spLocks noGrp="1"/>
          </p:cNvSpPr>
          <p:nvPr>
            <p:ph type="body" idx="3"/>
          </p:nvPr>
        </p:nvSpPr>
        <p:spPr/>
        <p:txBody>
          <a:bodyPr/>
          <a:lstStyle/>
          <a:p>
            <a:r>
              <a:t>餐饮外卖市场的快速扩张</a:t>
            </a:r>
          </a:p>
        </p:txBody>
      </p:sp>
      <p:sp>
        <p:nvSpPr>
          <p:cNvPr id="6" name="Content Placeholder 5"/>
          <p:cNvSpPr>
            <a:spLocks noGrp="1"/>
          </p:cNvSpPr>
          <p:nvPr>
            <p:ph sz="half" idx="4"/>
          </p:nvPr>
        </p:nvSpPr>
        <p:spPr/>
        <p:txBody>
          <a:bodyPr/>
          <a:lstStyle/>
          <a:p>
            <a:r>
              <a:t>随着移动互联网的普及和在线支付的便利，餐饮外卖市场迅速扩张。外卖平台提供了全天候、无需排队的餐饮服务，方便了消费者的生活。外卖市场已经成为餐饮行业的重要增长点，许多餐厅和快餐店都加入到外卖平台，扩大了他们的销售渠道。数据显示，外卖市场的订单量和销售额呈现出持续增长的趋势，预计未来几年内仍将保持高速扩张。</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市场增长趋势</a:t>
            </a:r>
          </a:p>
        </p:txBody>
      </p:sp>
      <p:sp>
        <p:nvSpPr>
          <p:cNvPr id="3" name="Text Placeholder 2"/>
          <p:cNvSpPr>
            <a:spLocks noGrp="1"/>
          </p:cNvSpPr>
          <p:nvPr>
            <p:ph type="body" idx="1"/>
          </p:nvPr>
        </p:nvSpPr>
        <p:spPr/>
        <p:txBody>
          <a:bodyPr/>
          <a:lstStyle/>
          <a:p>
            <a:r>
              <a:t>健康饮食的兴起</a:t>
            </a:r>
          </a:p>
        </p:txBody>
      </p:sp>
      <p:sp>
        <p:nvSpPr>
          <p:cNvPr id="4" name="Content Placeholder 3"/>
          <p:cNvSpPr>
            <a:spLocks noGrp="1"/>
          </p:cNvSpPr>
          <p:nvPr>
            <p:ph sz="half" idx="2"/>
          </p:nvPr>
        </p:nvSpPr>
        <p:spPr/>
        <p:txBody>
          <a:bodyPr/>
          <a:lstStyle/>
          <a:p>
            <a:r>
              <a:t>随着人们健康意识的提高，健康饮食成为餐饮行业的一个重要趋势。消费者越来越重视食品的营养价值和健康成分，对于高脂肪、高糖分的食品越来越敏感。因此，餐饮业不断推出更多健康、低热量和有机的食品，满足消费者的需求。同时，一些新兴的健康餐厅和素食餐厅也在市场上崭露头角，受到越来越多人的青睐。</a:t>
            </a:r>
          </a:p>
          <a:p/>
        </p:txBody>
      </p:sp>
      <p:sp>
        <p:nvSpPr>
          <p:cNvPr id="5" name="Text Placeholder 4"/>
          <p:cNvSpPr>
            <a:spLocks noGrp="1"/>
          </p:cNvSpPr>
          <p:nvPr>
            <p:ph type="body" idx="3"/>
          </p:nvPr>
        </p:nvSpPr>
        <p:spPr/>
        <p:txBody>
          <a:bodyPr/>
          <a:lstStyle/>
          <a:p>
            <a:r>
              <a:t>个性化定制的兴起</a:t>
            </a:r>
          </a:p>
        </p:txBody>
      </p:sp>
      <p:sp>
        <p:nvSpPr>
          <p:cNvPr id="6" name="Content Placeholder 5"/>
          <p:cNvSpPr>
            <a:spLocks noGrp="1"/>
          </p:cNvSpPr>
          <p:nvPr>
            <p:ph sz="half" idx="4"/>
          </p:nvPr>
        </p:nvSpPr>
        <p:spPr/>
        <p:txBody>
          <a:bodyPr/>
          <a:lstStyle/>
          <a:p>
            <a:r>
              <a:t>消费者对于个性化定制的需求越来越高，餐饮业也开始跟随这一趋势。许多餐厅和快餐店推出了个性化定制的菜单，让消费者可以根据自己的口味和需求选择食材和调料。此外，一些餐饮企业还提供定制化的服务，例如根据消费者的身体状况和偏好，量身定制饮食计划。个性化定制不仅满足了消费者的个性化需求，也增加了消费者的满意度和忠诚度。</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市场增长趋势</a:t>
            </a:r>
          </a:p>
        </p:txBody>
      </p:sp>
      <p:sp>
        <p:nvSpPr>
          <p:cNvPr id="3" name="Text Placeholder 2"/>
          <p:cNvSpPr>
            <a:spLocks noGrp="1"/>
          </p:cNvSpPr>
          <p:nvPr>
            <p:ph type="body" idx="1"/>
          </p:nvPr>
        </p:nvSpPr>
        <p:spPr/>
        <p:txBody>
          <a:bodyPr/>
          <a:lstStyle/>
          <a:p>
            <a:r>
              <a:t>消费升级带动高端餐饮市场增长</a:t>
            </a:r>
          </a:p>
        </p:txBody>
      </p:sp>
      <p:sp>
        <p:nvSpPr>
          <p:cNvPr id="4" name="Content Placeholder 3"/>
          <p:cNvSpPr>
            <a:spLocks noGrp="1"/>
          </p:cNvSpPr>
          <p:nvPr>
            <p:ph sz="half" idx="2"/>
          </p:nvPr>
        </p:nvSpPr>
        <p:spPr/>
        <p:txBody>
          <a:bodyPr/>
          <a:lstStyle/>
          <a:p>
            <a:r>
              <a:t>随着人们收入水平的提高和消费观念的转变，高端餐饮市场呈现出快速增长的趋势。消费者对于高品质、独特体验的需求不断增加，他们更愿意花费更多的金钱在高端餐饮上。高端餐厅和主题餐厅逐渐成为消费者追求新鲜感和品味的选择。同时，一些国际知名餐饮品牌也纷纷进入中国市场，进一步推动了高端餐饮市场的增长。</a:t>
            </a:r>
          </a:p>
          <a:p/>
        </p:txBody>
      </p:sp>
      <p:sp>
        <p:nvSpPr>
          <p:cNvPr id="5" name="Text Placeholder 4"/>
          <p:cNvSpPr>
            <a:spLocks noGrp="1"/>
          </p:cNvSpPr>
          <p:nvPr>
            <p:ph type="body" idx="3"/>
          </p:nvPr>
        </p:nvSpPr>
        <p:spPr/>
        <p:txBody>
          <a:bodyPr/>
          <a:lstStyle/>
          <a:p>
            <a:r>
              <a:t>休闲娱乐与餐饮的融合</a:t>
            </a:r>
          </a:p>
        </p:txBody>
      </p:sp>
      <p:sp>
        <p:nvSpPr>
          <p:cNvPr id="6" name="Content Placeholder 5"/>
          <p:cNvSpPr>
            <a:spLocks noGrp="1"/>
          </p:cNvSpPr>
          <p:nvPr>
            <p:ph sz="half" idx="4"/>
          </p:nvPr>
        </p:nvSpPr>
        <p:spPr/>
        <p:txBody>
          <a:bodyPr/>
          <a:lstStyle/>
          <a:p>
            <a:r>
              <a:t>餐饮业与休闲娱乐业的融合越来越明显，成为市场上的一个新兴趋势。许多餐厅和快餐店提供休闲娱乐设施，例如儿童游乐区、电玩游戏区等，吸引了更多的家庭和年轻人。此外，一些主题餐厅和特色餐厅也通过举办各种娱乐活动和主题派对，增加了消费者的粘性和消费乐趣。餐饮与休闲娱乐的融合不仅满足了消费者的多样化需求，也提供了更多的发展机遇。</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市场增长趋势</a:t>
            </a:r>
          </a:p>
        </p:txBody>
      </p:sp>
      <p:sp>
        <p:nvSpPr>
          <p:cNvPr id="3" name="Text Placeholder 2"/>
          <p:cNvSpPr>
            <a:spLocks noGrp="1"/>
          </p:cNvSpPr>
          <p:nvPr>
            <p:ph type="body" idx="1"/>
          </p:nvPr>
        </p:nvSpPr>
        <p:spPr/>
        <p:txBody>
          <a:bodyPr/>
          <a:lstStyle/>
          <a:p>
            <a:r>
              <a:t>环保与可持续发展</a:t>
            </a:r>
          </a:p>
        </p:txBody>
      </p:sp>
      <p:sp>
        <p:nvSpPr>
          <p:cNvPr id="4" name="Content Placeholder 3"/>
          <p:cNvSpPr>
            <a:spLocks noGrp="1"/>
          </p:cNvSpPr>
          <p:nvPr>
            <p:ph sz="half" idx="2"/>
          </p:nvPr>
        </p:nvSpPr>
        <p:spPr/>
        <p:txBody>
          <a:bodyPr/>
          <a:lstStyle/>
          <a:p>
            <a:r>
              <a:t>环保和可持续发展成为当今社会的热门话题，餐饮业也积极响应并推动这一趋势。越来越多的餐厅和快餐店开始采用环保的包装材料，推行节能减排的措施，减少食品浪费等。同时，一些餐饮企业还推出了环保菜单，以可持续发展为理念，提供有机、无公害的食品。环保与可持续发展不仅符合消费者的价值观，也带动了餐饮业的市场增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https://d.book118.com/808065122122006037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19</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19</vt:i4>
      </vt:variant>
    </vt:vector>
  </HeadingPairs>
  <TitlesOfParts>
    <vt:vector baseType="lpstr" size="32">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行业概况</vt:lpstr>
      <vt:lpstr>行业概况</vt:lpstr>
      <vt:lpstr>行业概况</vt:lpstr>
      <vt:lpstr>行业概况</vt:lpstr>
      <vt:lpstr>行业概况</vt:lpstr>
      <vt:lpstr>主要竞争对手</vt:lpstr>
      <vt:lpstr>主要竞争对手</vt:lpstr>
      <vt:lpstr>主要竞争对手</vt:lpstr>
      <vt:lpstr>主要竞争对手</vt:lpstr>
      <vt:lpstr>市场份额分析</vt:lpstr>
      <vt:lpstr>市场份额分析</vt:lpstr>
      <vt:lpstr>市场增长趋势</vt:lpstr>
      <vt:lpstr>市场增长趋势</vt:lpstr>
      <vt:lpstr>市场增长趋势</vt:lpstr>
      <vt:lpstr>市场增长趋势</vt:lpstr>
      <vt:lpstr>市场增长趋势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2024-09-17T18:40:53.617</cp:lastPrinted>
  <dcterms:created xsi:type="dcterms:W3CDTF">2024-09-17T10:40:53Z</dcterms:created>
  <dcterms:modified xsi:type="dcterms:W3CDTF">2024-09-17T10:40:55Z</dcterms:modified>
</cp:coreProperties>
</file>