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3DF60-2337-4CD9-851C-CA49698F0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B8CC8-1693-41C9-ACEE-312EF1C43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2F608-23C7-4DD5-8C45-DC0D79E7E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F3BD4-BA6F-4C46-A558-BFA1EF088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2E5443-5E99-48C0-9C00-007D52485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31ABC6-CA4E-4161-A92B-D6E245CA4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52E121-692E-41DC-A6CF-28322F865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FE3E2-68F3-428C-BD1A-2AD5CC472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528C5-E8FE-457D-A8F8-D18EBBFE4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94962-6F8F-4C5C-8404-6D3F8C3D1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15067-86D6-4769-AE37-9A2CD8816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65125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剖宫产前产后护理查房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剖宫产手术前护理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剖宫产手术后护理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剖宫产手术后并发症的预防与处理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剖宫产产妇的饮食与营养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剖宫产产妇的母乳喂养指导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剖宫产产妇的心理健康指导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剖宫产手术前护理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对产妇进行全面的身体检查，了解产妇的妊娠情况、胎儿状况以及是否有并发症等。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评估产妇身体状况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术前饮食管理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术前卫生指导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708" b="1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指导产妇在手术前合理饮食，避免过度进食或进食过少，保持身体健康。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告知产妇在手术前要保持身体清洁，特别是手术部位的清洁，以降低术后感染的风险。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针对产妇可能出现的焦虑、紧张等情绪问题，进行心理疏导和安慰，帮助产妇缓解情绪。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与产妇进行充分的沟通交流，了解其需求和顾虑，并给予相应的解答和建议。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鼓励家属陪伴产妇，给予其情感支持，帮助产妇减轻心理压力。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家属陪伴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向产妇介绍剖宫产手术的基本知识、手术过程、术后恢复等方面的内容。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剖宫产手术知识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告知产妇术后如何进行自我护理、如何照顾新生儿等方面的知识。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708" r="14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指导产妇如何进行母乳喂养，以及如何解决母乳喂养中可能遇到的问题。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剖宫产手术后护理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术后常规护理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定期测量体温、脉搏、呼吸和血压，观察术后恢复情况。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保持伤口清洁干燥，定期更换敷料，预防感染。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术后逐渐恢复进食，从流质食物过渡到正常饮食，避免进食刺激性食物。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药物止痛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遵医嘱给予止痛药物，帮助产妇缓解疼痛。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对产妇疼痛程度进行评估，采取相应措施缓解疼痛。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非药物止痛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采用放松技巧、转移注意力等方法，减轻产妇疼痛感。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鼓励产妇术后早期下床活动，促进肠道蠕动和血液循环。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早期活动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指导产妇进行盆底肌肉锻炼，预防产后盆底功能障碍。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盆底肌肉锻炼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协助产妇掌握正确的母乳喂养姿势和方法，促进母婴情感交流。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母乳喂养指导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剖宫产手术后并发症的预防与处理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出血是剖宫产手术后常见的并发症之一，可能导致失血过多和休克。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通常发生在术后24小时内，表现为阴道出血不止或大量血块。护理查房时应密切观察产妇的出血情况，及时采取止血措施，如使用宫缩剂、缝合止血等。同时，应关注产妇的生命体征，如出现血压下降、心率加快等失血症状，需立即通知医生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感染是剖宫产手术后的另一常见并发症，可能引发子宫内膜炎、盆腔炎等疾病。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通常发生在术后3-7天内，表现为发热、子宫压痛、恶露异常等症状。护理查房时应定期检查产妇的体温和子宫恢复情况，保持伤口清洁干燥，及时更换敷料。如出现感染症状，应使用抗生素进行治疗，严重时应通知医生进行进一步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https://d.book118.com/808065125115006034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2024-09-13T06:26:08.819</cp:lastPrinted>
  <dcterms:created xsi:type="dcterms:W3CDTF">2024-09-12T22:26:08Z</dcterms:created>
  <dcterms:modified xsi:type="dcterms:W3CDTF">2024-09-12T22:26:10Z</dcterms:modified>
</cp:coreProperties>
</file>