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61484-631D-496F-BBCC-E2B21C3B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CB4A1-02B5-43A6-88F8-FA7BFA95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87D14-9C6A-4628-A80F-AB4BA314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B27BD-C1A2-48F2-A459-2C8E9318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0283A-3353-4F6D-9C4A-4C72B084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E8831-7E3C-4223-AB6D-8ED4CE7C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74853-92C0-4559-B1A1-11E265DCF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146C3-B786-49C5-89BF-6CAD161A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73B03-8B84-4A83-BA39-6DA5549C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622EA-7061-4967-8E50-821D07C2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A05CE-EB0E-4323-8FAD-15C23CB1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610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术后护理图片宣教PPT\n## 1.术后护理的重要性及基本概念\n### 1.1术后护理对康复的影响及意义\n### 1.2术后护理的基本内容与要求\n### 1.3术后护理的常见问题与预防\n## 2.术后护理的基本流程与方法\n### 2.1术后护理的时机与持续时间\n### 2.2术后护理的具体方法与技巧\n### 2.3术后护理的监测与评估\n## 3.术后并发症的预防与护理\n### 3.1术后感染的原因与预防措施\n### 3.2术后出血的原因与护理措施\n### 3.3术后血栓的原因与预防措施\n## 4.术后疼痛管理与护理\n### 4.1术后疼痛的原因与评估方法\n### 4.2术后疼痛的治疗与护理措施\n### 4.3术后疼痛的病人教育与管理\n## 5.术后康复训练与护理\n### 5.1术后康复训练的重要性与原则\n### 5.2术后康复训练的方法与注意事项\n### 5.3术后康复训练的监测与调整\n## 6.特殊情况下的术后护理\n### 6.1老年患者的术后护理要点\n### 6.2小儿患者的术后护理要点\n### 6.3急诊手术与复杂手术的术后护理要点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术后护理图片宣教PPT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术后护理的重要性及基本概念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术后护理是手术康复的重要组成部分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sp>
            <p:nvSpPr>
              <p:cNvPr id="2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术后护理对于患者康复的心理影响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增强信心和安全感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提高患者对治疗的依从性</a:t>
                </a:r>
                <a:endParaRPr/>
              </a:p>
            </p:txBody>
          </p:sp>
          <p:sp>
            <p:nvSpPr>
              <p:cNvPr id="2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术后护理对于患者康复的生理影响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维持生理功能的稳定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预防感染和出血</a:t>
                </a:r>
                <a:endParaRPr/>
              </a:p>
            </p:txBody>
          </p:sp>
          <p:sp>
            <p:nvSpPr>
              <p:cNvPr id="2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术后护理对康复的影响及意义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术后护理的内容</a:t>
                </a:r>
                <a:endParaRPr/>
              </a:p>
            </p:txBody>
          </p:sp>
        </p:grpSp>
        <p:grpSp>
          <p:nvGrpSpPr>
            <p:cNvPr id="2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严格按照医嘱执行护理措施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</a:t>
                </a:r>
                <a:endParaRPr/>
              </a:p>
            </p:txBody>
          </p:sp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术后护理的要求</a:t>
                </a:r>
                <a:endParaRPr/>
              </a:p>
            </p:txBody>
          </p:sp>
        </p:grpSp>
        <p:grpSp>
          <p:nvGrpSpPr>
            <p:cNvPr id="2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术后护理的目标</a:t>
                </a:r>
                <a:endParaRPr/>
              </a:p>
            </p:txBody>
          </p:sp>
        </p:grpSp>
      </p:grpSp>
      <p:pic>
        <p:nvPicPr>
          <p:cNvPr id="2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术后护理的基本内容与要求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原因：感染、炎症反应、药物反应等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预防：严格执行无菌操作、合理使用抗生素、密切观察病情</a:t>
                </a:r>
                <a:endParaRPr/>
              </a:p>
            </p:txBody>
          </p:sp>
          <p:sp>
            <p:nvSpPr>
              <p:cNvPr id="2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术后发热</a:t>
                </a:r>
                <a:endParaRPr/>
              </a:p>
            </p:txBody>
          </p:sp>
        </p:grpSp>
        <p:grpSp>
          <p:nvGrpSpPr>
            <p:cNvPr id="2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术后恶心呕吐</a:t>
                </a:r>
                <a:endParaRPr/>
              </a:p>
            </p:txBody>
          </p:sp>
          <p:sp>
            <p:nvSpPr>
              <p:cNvPr id="2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原因：麻醉药物、手术刺激、消化系统功能紊乱等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预防：术前禁食、术后适当输液、使用止吐药物</a:t>
                </a:r>
                <a:endParaRPr/>
              </a:p>
            </p:txBody>
          </p:sp>
        </p:grpSp>
        <p:grpSp>
          <p:nvGrpSpPr>
            <p:cNvPr id="2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术后便秘</a:t>
                </a:r>
                <a:endParaRPr/>
              </a:p>
            </p:txBody>
          </p:sp>
          <p:sp>
            <p:nvSpPr>
              <p:cNvPr id="2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原因：活动减少、饮食结构改变、药物影响等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预防：增加膳食纤维摄入、适当增加活动量、使用通便药物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术后护理的常见问题与预防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术后护理的基本流程与方法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术后护理的时机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术后即刻开始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根据患者病情和手术类型调整护理计划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术后护理的持续时间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一般为术后24-48小时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根据患者病情和手术类型调整护理时间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术后护理的时机与持续时间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注意观察伤口愈合情况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使用疼痛评估工具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采用非药物止痛方法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指导患者正确的训练方法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循序渐进地进行康复训练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术后护理的具体方法与技巧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生命体征的监测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血压、心率、呼吸、体温等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定期测量并记录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伤口情况的评估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伤口有无感染迹象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伤口有无并发症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康复训练效果的评估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康复训练计划的执行情况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患者康复训练的效果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根据评估结果调整康复训练计划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术后感染的原因与预防措施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术后感染的原因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患者的免疫力下降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加强营养支持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术后出血的原因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根据医嘱使用止血药物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术后出血的原因与护理措施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术后血栓的原因与预防措施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术后血栓的原因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静脉血流缓慢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血液高凝状态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鼓励患者早期活动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使用弹力袜或弹力绷带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密切观察患者肢体血液循环情况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https://d.book118.com/808066100005006036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术后护理图片宣教PPT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2024-09-15T02:23:25.906</cp:lastPrinted>
  <dcterms:created xsi:type="dcterms:W3CDTF">2024-09-14T18:23:25Z</dcterms:created>
  <dcterms:modified xsi:type="dcterms:W3CDTF">2024-09-14T18:23:27Z</dcterms:modified>
</cp:coreProperties>
</file>