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B5186-7140-4411-B468-1BC7FA14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A757A-5C26-4A6D-B89D-3A7F7D406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08216-3CC1-4E9E-B674-BA79B61B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2F5BD-DD6D-4102-A14D-BC5A76632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7A083-623B-44C7-BB45-97EAB3686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361AC-5255-4916-98F4-7B843ACF2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8D1831-FFEA-4209-9784-522CAECE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416CA-B264-4DF5-98F0-AFA58D9C0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B36FD-40EC-445C-AF8D-4B44B5CAD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B813F-DE45-4C63-9AC8-79D2F9EE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D75A2-51AB-4FF4-8B4D-9CAB3BD2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6107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烫伤急救处理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烫伤的原因与预防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烫伤急救处理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烫伤的分类与处理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烫伤后的护理与康复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烫伤会导致皮肤表皮层受损，出现红肿、水疱、疼痛等症状。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皮肤组织受损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疤痕形成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烫伤后皮肤屏障功能受损，容易感染细菌、病毒等病原体。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深度烫伤可能引起疤痕组织增生，影响皮肤美观和功能。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烫伤对皮肤的伤害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烫伤会导致剧烈的疼痛和不适，影响患者的日常生活和工作。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927" b="219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烫伤可能导致患者食欲减退、消化吸收不良，从而影响营养状况。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营养状况恶化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烫伤可能导致患者产生焦虑、抑郁等心理问题，影响心理健康。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烫伤对身体的整体影响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烫伤的并发症和后遗症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休克与感染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严重烫伤可能导致休克和感染，危及生命安全。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深度烫伤可能导致皮肤功能受损，如关节僵硬、肌肉萎缩等。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心理创伤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烫伤可能导致心理创伤，影响患者的社交和家庭生活。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烫伤的原因与预防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热水烫伤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火焰烧伤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烫伤的主要原因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5372" b="1537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86" r="159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接触过热的热水或蒸汽，如洗澡时热水过热、热水壶爆炸等。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接触到火焰、火柴、打火机等火源，如烧饭时不慎被火焰烧伤。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接触到腐蚀性化学物质，如酸、碱、盐等，导致皮肤损伤。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接触高压电或电器设备漏电，导致皮肤电击伤。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31" r="148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在洗澡或使用热水时，要特别注意水温不要过热，以免烫伤皮肤。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注意水温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避免接触火焰、火柴、打火机等火源，特别是在烧饭、点蜡烛时要特别小心。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远离火源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在处理腐蚀性化学物质时要特别小心，戴手套、口罩和护目镜，并保持通风。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避免接触化学物质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定期检查电器设备是否正常工作，避免使用有故障的电器设备。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检查电器设备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了解烫伤的主要原因和预防措施，提高安全意识。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在可能存在危险的地方设置警示标识，提醒人们注意安全。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警示标识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208" r="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在操作高温、火源、化学物质和电器设备时要特别小心，遵守安全操作规程。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提高安全意识，防止烫伤事故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烫伤急救处理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https://d.book118.com/808066107066006030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2024-09-07T00:32:46.419</cp:lastPrinted>
  <dcterms:created xsi:type="dcterms:W3CDTF">2024-09-06T16:32:46Z</dcterms:created>
  <dcterms:modified xsi:type="dcterms:W3CDTF">2024-09-06T16:32:48Z</dcterms:modified>
</cp:coreProperties>
</file>