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AC227B8-C714-4A37-9529-EAAD94F916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395937-95D6-4ECA-88D8-E373307D04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D77281-AE00-4D1D-9D46-48F5071BF0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E1A819-5A70-45E8-93E7-3489D743DF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B01333-3691-4D4E-B641-D6A6A92FDD5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743511-F39F-41F2-AA30-37A729E810B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96C42A-F4E4-4666-BA26-87C776A94B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6AD25D-FEFD-42EE-883D-3CABBF7FDA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0C6AE2-48B6-40C6-9A3B-4BFF1448E0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11FC16-25A2-4A3F-AF48-5C4A3392EB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B4BD7A-2B44-496A-9B2A-A70CC2F8FC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806612103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家具企业低成本差异化策略</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家具行业现状分析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低成本差异化策略的必要性</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低成本差异化策略的制定与实施</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案例分析：成功企业的经验与教训</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未来展望与建议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家具行业现状分析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市场需求与竞争态势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市场需求</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随着人们生活水平的提高，消费者对家具的需求日益多样化，追求品质、设计、环保等多方面因素。</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竞争态势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家具市场竞争激烈，价格战、促销战等手段层出不穷，企业需要不断提升自身竞争力。</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消费者偏好</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现代消费者更注重家具的个性化、时尚化、舒适度和品牌口碑。</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消费者行为</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消费者在购买家具时，会综合考虑价格、品质、设计、服务等多方面因素，选择最适合自己的产品。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消费者偏好与行为分析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家具行业正朝着个性化、定制化、智能化、绿色环保等方向发展，企业需要紧跟市场变化，不断创新。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发展趋势</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随着原材料、人工成本的不断上涨，企业需要寻找降低成本与保持品质的平衡点，同时面对国内外竞争对手的挑战，需要不断提升自身竞争力。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挑战</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行业发展趋势与挑战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低成本差异化策略的必要性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降低成本</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通过优化生产流程、提高生产效率等方式降低生产成本，提高企业的盈利能力和竞争力。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扩大市场份额</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低成本策略有助于企业以更低的价格占领更多的市场份额，提高市场占有率。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提升品牌形象</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低成本差异化策略有助于树立企业质优价廉的品牌形象，吸引更多消费者。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提高企业竞争力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价格敏感型消费者</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低成本差异化策略能够更好地满足价格敏感型消费者的需求，提高他们的满意度和忠诚度。</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品质与价格的平衡</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企业通过低成本差异化策略可以在保证品质的同时提供更具竞争力的价格，满足消费者对品质与价格的双重需求。</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多样化的产品选择</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通过差异化策略，企业可以提供多样化的产品选择，满足不同消费者的个性化需求。</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满足消费者需求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资源优化利用</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通过低成本策略，企业可以更加合理地利用资源，减少浪费，实现可持续发展。</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环境保护</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降低生产成本有助于减少环境污染和资源消耗，符合可持续发展的要求。</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社会责任</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低成本差异化策略有助于企业履行社会责任，提高社会声誉和公信力。</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实现可持续发展</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低成本差异化策略的制定与实施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详细描述</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深入研究市场需求，了解消费者对家具的外观、功能、材质等方面的需求。</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注重产品的实用性和耐用性，确保产品在满足消费者需求的同时，降低维修和更换成本。</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引入创新设计理念，采用新材料、新工艺、新技术，提高产品的附加值和竞争力。</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总结词：通过优化产品设计，降低生产成本，提高产品质量，满足消费者需求。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优化产品设计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https://d.book118.com/808066121032006030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2024-09-06T12:18:46.849</cp:lastPrinted>
  <dcterms:created xsi:type="dcterms:W3CDTF">2024-09-06T04:18:46Z</dcterms:created>
  <dcterms:modified xsi:type="dcterms:W3CDTF">2024-09-06T04:18:48Z</dcterms:modified>
</cp:coreProperties>
</file>