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6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F335E-F792-44E5-9D9E-CBE93CE8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313F4-86B3-486B-B80F-82DA63E9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23D2-3E61-44B0-87A8-78E2BDE25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8D4E4-9CD9-4791-898D-3060C3C9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49226-0ED8-4A7B-A75D-F5F22EA14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6457E-316E-4F0D-BEC5-3BF7B524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67F3A-5CDF-4D77-B304-8493A41C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84713-52CE-4681-89F9-F8639F20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11814-001F-464E-924C-CD061D3F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7A14D-127C-49AD-8880-30EC8803F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D094F-C686-4CD3-8727-6CE3AC602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16" r:id="rId2"/>
    <p:sldLayoutId id="2147485517" r:id="rId3"/>
    <p:sldLayoutId id="2147485518" r:id="rId4"/>
    <p:sldLayoutId id="2147485519" r:id="rId5"/>
    <p:sldLayoutId id="2147485520" r:id="rId6"/>
    <p:sldLayoutId id="2147485521" r:id="rId7"/>
    <p:sldLayoutId id="2147485522" r:id="rId8"/>
    <p:sldLayoutId id="2147485523" r:id="rId9"/>
    <p:sldLayoutId id="2147485524" r:id="rId10"/>
    <p:sldLayoutId id="21474855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7026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车用尿素液项目可行性研究报告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项目背景与目的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市场需求分析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项目技术方案与设备选型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项目实施计划与进度安排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项目投资估算与经济效益分析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项目背景与目的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技术发展：车用尿素液制备技术的不断进步，产品质量和生产效率得到提高</a:t>
            </a: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政策背景：国家政策鼓励和支持车用尿素液的发展</a:t>
            </a: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市场需求：随着汽车保有量的增加，车用尿素液市场需求不断增长</a:t>
            </a: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经济效益：车用尿素液项目具有较好的经济效益和社会效益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项目目的和意义</a:t>
            </a:r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满足环保要求，减少尾气排放</a:t>
            </a: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增加市场竞争力，拓展销售渠道</a:t>
            </a: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实现可持续发展，推动经济增长</a:t>
            </a: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降低燃油消耗，提高车辆性能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90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车用尿素液市场需求现状</a:t>
            </a:r>
          </a:p>
        </p:txBody>
      </p:sp>
      <p:sp>
        <p:nvSpPr>
          <p:cNvPr id="104909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与经济发展水平密切相关</a:t>
            </a:r>
          </a:p>
        </p:txBody>
      </p:sp>
      <p:sp>
        <p:nvSpPr>
          <p:cNvPr id="104910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受到政策法规的影响</a:t>
            </a:r>
          </a:p>
        </p:txBody>
      </p:sp>
      <p:sp>
        <p:nvSpPr>
          <p:cNvPr id="104911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不同地区需求差异较大</a:t>
            </a:r>
          </a:p>
        </p:txBody>
      </p:sp>
      <p:sp>
        <p:nvSpPr>
          <p:cNvPr id="104911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需求量持续增长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未来市场发展趋势预测</a:t>
            </a:r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环保政策推动：随着环保政策的加强，车用尿素液市场需求将不断增加</a:t>
            </a: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柴油车市场增长：柴油车市场增长将带动车用尿素液市场需求增加</a:t>
            </a: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尿素液品质提升：尿素液品质提升将提高市场竞争力，促进市场需求增长</a:t>
            </a: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智能化发展：智能化发展将提高生产效率，降低成本，推动市场需求增长</a:t>
            </a: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项目产品在市场中的定位</a:t>
            </a:r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针对不同用户需求，提供不同规格和品质的产品</a:t>
            </a: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定位为车用尿素液，服务于货车运输行业</a:t>
            </a: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重点满足货车运输行业对尿素液的需求，同时拓展其他应用领域</a:t>
            </a: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在市场中树立高品质、专业可靠的口碑形象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项目技术方案与设备选型</a:t>
            </a:r>
          </a:p>
        </p:txBody>
      </p:sp>
      <p:sp>
        <p:nvSpPr>
          <p:cNvPr id="10492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技术方案描述</a:t>
            </a:r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引进关键技术：与国内外技术供应商合作，获取先进的车用尿素液生产工艺与设备技术</a:t>
            </a: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选用高效、可靠的工艺技术方案</a:t>
            </a: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设备选型：选择国内外知名品牌，确保设备性能稳定、适用性强</a:t>
            </a: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优化生产流程：通过技术改进和流程优化，提高车用尿素液的产量和质量，降低生产成本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设备选型及技术参数</a:t>
            </a:r>
          </a:p>
        </p:txBody>
      </p:sp>
      <p:sp>
        <p:nvSpPr>
          <p:cNvPr id="1049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设备选型：根据项目需求和工艺流程，选择适合的设备型号和规格</a:t>
            </a:r>
          </a:p>
        </p:txBody>
      </p:sp>
      <p:sp>
        <p:nvSpPr>
          <p:cNvPr id="10493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技术参数：明确设备的技术参数和性能指标，确保设备能够满足项目需求</a:t>
            </a:r>
          </a:p>
        </p:txBody>
      </p:sp>
      <p:sp>
        <p:nvSpPr>
          <p:cNvPr id="10493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设备布局：合理规划设备布局，提高生产效率</a:t>
            </a:r>
          </a:p>
        </p:txBody>
      </p:sp>
      <p:sp>
        <p:nvSpPr>
          <p:cNvPr id="10494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设备维护：制定设备维护计划，确保设备正常运行和延长使用寿命</a:t>
            </a:r>
          </a:p>
        </p:txBody>
      </p:sp>
      <p:sp>
        <p:nvSpPr>
          <p:cNvPr id="10494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技术方案可行性评估</a:t>
            </a:r>
          </a:p>
        </p:txBody>
      </p:sp>
      <p:sp>
        <p:nvSpPr>
          <p:cNvPr id="10494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方案设计：根据项目需求，制定合理的方案</a:t>
            </a:r>
          </a:p>
        </p:txBody>
      </p:sp>
      <p:sp>
        <p:nvSpPr>
          <p:cNvPr id="10494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技术实现：评估技术的可行性和实施难度</a:t>
            </a:r>
          </a:p>
        </p:txBody>
      </p:sp>
      <p:sp>
        <p:nvSpPr>
          <p:cNvPr id="10494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设备选型：根据项目需求，选择合适的设备</a:t>
            </a:r>
          </a:p>
        </p:txBody>
      </p:sp>
      <p:sp>
        <p:nvSpPr>
          <p:cNvPr id="10494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风险评估：对可能出现的风险进行预测和评估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项目实施计划与进度安排</a:t>
            </a:r>
          </a:p>
        </p:txBody>
      </p:sp>
      <p:sp>
        <p:nvSpPr>
          <p:cNvPr id="10495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项目实施计划</a:t>
            </a:r>
          </a:p>
        </p:txBody>
      </p:sp>
      <p:sp>
        <p:nvSpPr>
          <p:cNvPr id="104955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监控与评估：对项目实施过程进行监控和评估，确保项目按照计划顺利进行。</a:t>
            </a:r>
          </a:p>
        </p:txBody>
      </p:sp>
      <p:sp>
        <p:nvSpPr>
          <p:cNvPr id="104956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风险管理：识别项目实施过程中可能出现的风险，并制定相应的应对措施。</a:t>
            </a:r>
          </a:p>
        </p:txBody>
      </p:sp>
      <p:sp>
        <p:nvSpPr>
          <p:cNvPr id="104956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确定项目进度：根据实施方案，制定详细的项目进度计划，包括各个阶段的时间节点和完成情况。</a:t>
            </a:r>
          </a:p>
        </p:txBody>
      </p:sp>
      <p:sp>
        <p:nvSpPr>
          <p:cNvPr id="104957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资源保障：确保项目实施所需的资源得到保障，包括人力、物力、财力等。</a:t>
            </a:r>
          </a:p>
        </p:txBody>
      </p:sp>
      <p:sp>
        <p:nvSpPr>
          <p:cNvPr id="104957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确定项目目标：明确项目实施的具体目标，包括产量、质量、成本等。</a:t>
            </a:r>
          </a:p>
        </p:txBody>
      </p:sp>
      <p:sp>
        <p:nvSpPr>
          <p:cNvPr id="104957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制定实施方案：根据项目目标，制定具体的实施方案，包括设备采购、人员配备、生产工艺等。</a:t>
            </a:r>
          </a:p>
        </p:txBody>
      </p:sp>
      <p:sp>
        <p:nvSpPr>
          <p:cNvPr id="104957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进度安排及时间节点</a:t>
            </a:r>
          </a:p>
        </p:txBody>
      </p:sp>
      <p:sp>
        <p:nvSpPr>
          <p:cNvPr id="104962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销售与推广阶段：进行产品推广和销售，扩大市场份额</a:t>
            </a:r>
          </a:p>
        </p:txBody>
      </p:sp>
      <p:sp>
        <p:nvSpPr>
          <p:cNvPr id="104962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0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后期服务阶段：提供产品售后服务和技术支持，持续改进产品质量</a:t>
            </a:r>
          </a:p>
        </p:txBody>
      </p:sp>
      <p:sp>
        <p:nvSpPr>
          <p:cNvPr id="104963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前期准备阶段：明确项目目标、范围和要求，制定项目计划</a:t>
            </a:r>
          </a:p>
        </p:txBody>
      </p:sp>
      <p:sp>
        <p:nvSpPr>
          <p:cNvPr id="104964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设计与研发阶段：进行产品设计、研发和试验验证</a:t>
            </a:r>
          </a:p>
        </p:txBody>
      </p:sp>
      <p:sp>
        <p:nvSpPr>
          <p:cNvPr id="104964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8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生产与制造阶段：按照设计要求进行生产制造，确保产品质量</a:t>
            </a:r>
          </a:p>
        </p:txBody>
      </p:sp>
      <p:sp>
        <p:nvSpPr>
          <p:cNvPr id="1049650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https://d.book118.com/808067026122006045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Calibri Light</vt:lpstr>
      <vt:lpstr>宋体</vt:lpstr>
      <vt:lpstr>Office Theme</vt:lpstr>
      <vt:lpstr>车用尿素液项目可行性研究报告</vt:lpstr>
      <vt:lpstr>目录</vt:lpstr>
      <vt:lpstr>添加章节标题</vt:lpstr>
      <vt:lpstr>项目背景与目的</vt:lpstr>
      <vt:lpstr>PowerPoint Presentation</vt:lpstr>
      <vt:lpstr>项目背景介绍</vt:lpstr>
      <vt:lpstr>项目目的和意义</vt:lpstr>
      <vt:lpstr>市场需求分析</vt:lpstr>
      <vt:lpstr>PowerPoint Presentation</vt:lpstr>
      <vt:lpstr>车用尿素液市场需求现状</vt:lpstr>
      <vt:lpstr>未来市场发展趋势预测</vt:lpstr>
      <vt:lpstr>项目产品在市场中的定位</vt:lpstr>
      <vt:lpstr>项目技术方案与设备选型</vt:lpstr>
      <vt:lpstr>PowerPoint Presentation</vt:lpstr>
      <vt:lpstr>技术方案描述</vt:lpstr>
      <vt:lpstr>设备选型及技术参数</vt:lpstr>
      <vt:lpstr>技术方案可行性评估</vt:lpstr>
      <vt:lpstr>项目实施计划与进度安排</vt:lpstr>
      <vt:lpstr>PowerPoint Presentation</vt:lpstr>
      <vt:lpstr>项目实施计划</vt:lpstr>
      <vt:lpstr>进度安排及时间节点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2024-09-26T11:03:46.393</cp:lastPrinted>
  <dcterms:created xsi:type="dcterms:W3CDTF">2024-09-26T03:03:46Z</dcterms:created>
  <dcterms:modified xsi:type="dcterms:W3CDTF">2024-09-26T03:03:48Z</dcterms:modified>
</cp:coreProperties>
</file>