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CEDC7-761C-4391-B9D4-51CE94DE4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03568-F888-4285-A812-2426B36ED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A6A56-F1E6-4949-814E-002D36C5F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D3022-05CD-4888-B867-3CDBACF6C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024380-F58A-484C-86FC-0ADCB024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8AAE5-931F-4287-BF64-306C1A3A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D4B2C-C9DD-4AC3-86C7-A73E2D2F8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A0F43-398A-4A9C-81E0-6F71933B4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87E71-1824-42FB-843D-BFCA6B5BD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62B36-ADB5-4AE5-A0AB-8D4F0A02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CEEDA-8567-4D31-A396-9ACDD3907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7113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阿哈佛经理人事策划标准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人事策划概述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组织结构与岗位设计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员工关系管理策略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人事策划概述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人事策划定义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人事策划是指通过对组织内部人力资源的科学分析、评估和规划，制定合理的人力资源策略，以确保组织在实现战略目标的过程中，拥有足够数量和质量的人力资源。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人事策划目的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人事策划的主要目的是确保组织的人力资源与战略目标相匹配，提高员工满意度和绩效，降低人力成本，增强组织的竞争力和可持续发展能力。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战略匹配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提高绩效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人事策划的重要性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人事策划有助于确保组织的人力资源策略与整体战略相匹配，从而推动组织目标的实现。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通过合理的人事策划，可以优化组织结构，提高员工工作效率和绩效。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人事策划关注员工的职业发展和培训，有助于提高员工满意度和忠诚度。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人事策划有助于识别和管理潜在的人力资源风险，如人才流失、劳动纠纷等。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该标准涵盖了人事策划的各个方面，包括组织分析、人力资源需求分析、招聘与选拔、培训与发展、绩效管理、薪酬福利等。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阿哈佛经理人事策划标准注重实践性和可操作性，提供了一系列实用的工具和方法，帮助组织制定具体的人力资源策略和措施。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阿哈佛经理人事策划标准是一套系统化、科学化的人事策划方法论，旨在帮助组织制定有效的人力资源策略，实现战略目标。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阿哈佛经理人事策划标准简介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组织结构与岗位设计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最简单的集权式组织结构形式，又称军队式结构。其领导关系按垂直系统建立，不设立专门的职能机构，自上而下形同直线。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以工作方法和技能作为部门划分的依据来组织部门分工，将企业的管理和业务职能划分为若干部门，每一部门承担相对独立的管理业务或业务职能。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以某个产品、地区或顾客为依据，将相关的研究开发、采购、生产、销售等部门结合成一个相对独立单位的组织结构形式。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设置岗位既要着眼于企业现实，又要着眼于企业发展。按照企业各部门职责范围划定岗位，而不应因人设岗。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因事设岗原则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岗位名称及职责范围均应规范，岗位名称应反映岗位的主要职责并便于内外部交流，岗位职责应涵盖主要的工作任务，并留有余地。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在企业组织整体规划下应实现岗位的明确分工，又在分工基础上有效地综合，使各岗位职责明确又能上下左右之间同步协调，以发挥最大的企业效能。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整分合原则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根据岗位的性质和特点，考虑到不同岗位对人员素质和能力的要求，明确每个岗位的工作职责和任务。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根据岗位职责和工作任务，明确每个岗位的任职要求，包括教育背景、工作经验、技能和能力等方面的要求。这些要求应该能够确保员工能够胜任该岗位的工作，并且能够在该岗位上取得良好的业绩。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9" r="14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岗位职责与任职要求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招聘流程自动化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采用招聘管理系统，实现招聘流程的自动化和标准化，提高招聘效率。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利用线上招聘平台、社交媒体、校园招聘、内部推荐等多种渠道，确保招聘信息的广泛传播。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定期分析各招聘渠道的投入产出比，优化渠道组合，降低招聘成本。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招聘渠道选择及优化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制定明确的岗位需求和简历筛选标准，确保筛选出与岗位要求匹配的候选人。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设计结构化的面试流程，包括初试、复试等环节，全面评估候选人的能力和素质。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为面试官提供面试技巧培训，提高面试评价的准确性和公正性。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背景调查实施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对候选人的学历、工作经历、社会信用等方面进行背景调查，确保候选人信息的真实性。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录用决策依据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综合考虑候选人的能力、经验、潜力以及企业文化契合度等因素，做出录用决策。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录用通知与待遇谈判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向被录用的候选人发送正式的录用通知，并进行待遇谈判，确保双方满意。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背景调查与录用决策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https://d.book118.com/808067113020006027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2024-09-04T18:29:47.898</cp:lastPrinted>
  <dcterms:created xsi:type="dcterms:W3CDTF">2024-09-04T10:29:47Z</dcterms:created>
  <dcterms:modified xsi:type="dcterms:W3CDTF">2024-09-04T10:29:50Z</dcterms:modified>
</cp:coreProperties>
</file>