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548B4B-B5A6-4E3B-8A60-DB57983BE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7EE0A0-F2BF-40CE-8347-48865B766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18A1E6-806C-4E7D-89D0-EFC7E02CD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A58FE6-4328-46CB-AA45-FEAAD95DD9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634646-3CC5-499E-BB31-16F6D63B0E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A0F9BD-A384-45D4-8BB0-9976736706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860F57-1D43-4561-9E6A-84996181F7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A9EBEF-AC8E-4DC9-A382-B0020C518B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363ED6-9A7D-4313-BCCD-08B702EB24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719B25-070F-4097-8A2C-DF9C56B467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E9F34C-09FE-477B-A31B-B81873375A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67122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船舶工程行业2024年生产规划研究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行业现状及发展趋势分析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2024年生产目标设定与产能布局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生产线规划及改造升级方案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人力资源配置与培训体系建设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质量管理体系完善与提升策略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风险防范与应对措施制定</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行业现状及发展趋势分析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493" r="24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船舶工程行业概况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船舶工程行业是一个庞大的产业，涵盖了船舶设计、建造、维修和改造等多个领域，为全球航运业提供了重要的技术支持和保障。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产业链结构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船舶工程行业的产业链包括上游的原材料供应、中游的船舶制造和下游的航运服务。其中，中游的船舶制造是整个产业链的核心环节。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主要企业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目前，全球范围内有许多知名的船舶制造企业，如韩国的现代重工、大宇造船，中国的中国船舶重工集团、中国船舶工业集团等。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国际市场现状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国际船舶工程市场呈现出稳步增长的态势，特别是在环保和节能技术的推动下，新型绿色船舶的需求不断增加。同时，国际市场竞争激烈，企业间的兼并重组成为行业发展的重要趋势。</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国内市场现状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近年来，中国船舶工程行业取得了长足的发展，已经成为全球重要的船舶制造国家之一。国内船舶企业在技术创新、产品质量和生产效率等方面不断提升，逐渐在国际市场上崭露头角。</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国内外市场对比</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与国际先进水平相比，中国船舶工程行业在高端船舶设计、关键设备研发和品牌建设等方面还存在一定差距。未来，国内企业需要加强自主创新，提高核心竞争力，以更好地参与国际竞争。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国内外市场现状及对比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solidFill>
                <a:latin typeface="Microsoft Yahei"/>
                <a:ea typeface="Microsoft Yahei"/>
                <a:cs typeface="Microsoft Yahei"/>
              </a:rPr>
              <a:t>国际法规</a:t>
            </a:r>
          </a:p>
        </p:txBody>
      </p:sp>
      <p:sp>
        <p:nvSpPr>
          <p:cNvPr id="9" name="AutoShape 9"/>
          <p:cNvSpPr/>
          <p:nvPr/>
        </p:nvSpPr>
        <p:spPr>
          <a:xfrm>
            <a:off x="4503089" y="1424901"/>
            <a:ext cx="2590123" cy="150638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国际海事组织（IMO）制定的国际航运法规对船舶工程行业具有重要影响，如船舶能效设计指数（EEDI）、硫氧化物排放控制区（SECA）等规定推动了绿色环保船舶的发展。</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solidFill>
                <a:latin typeface="Microsoft Yahei"/>
                <a:ea typeface="Microsoft Yahei"/>
                <a:cs typeface="Microsoft Yahei"/>
              </a:rPr>
              <a:t>中国政府出台了一系列支持船舶工程行业发展的政策，如《中国制造2025》、《海洋强国建设行动计划》等，为行业提供了良好的政策环境。</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近年来，全球贸易保护主义抬头，一些国家采取关税壁垒、技术封锁等手段限制外国船舶进入本国市场，对国际船舶工程行业的合作与交流造成了一定影响。</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solidFill>
                <a:latin typeface="Microsoft Yahei"/>
                <a:ea typeface="Microsoft Yahei"/>
                <a:cs typeface="Microsoft Yahei"/>
              </a:rPr>
              <a:t>国内政策</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solidFill>
                <a:latin typeface="Microsoft Yahei"/>
                <a:ea typeface="Microsoft Yahei"/>
                <a:cs typeface="Microsoft Yahei"/>
              </a:rPr>
              <a:t>贸易保护主义</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mt="70000"/>
          </a:blip>
          <a:srcRect l="24406" r="24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绿色环保</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随着全球环保意识的提高，未来船舶工程行业将更加注重绿色环保技术的研发和应用，如清洁能源、节能减排等方面的创新将成为行业发展的重要方向。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智能化发展</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人工智能、大数据等技术的不断进步为船舶工程行业的智能化发展提供了有力支持。未来，智能船舶将成为行业发展的重要趋势，提高航运安全和效率。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高端制造</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随着全球航运市场的不断变化和升级，高端船舶的需求将不断增加。未来，船舶工程行业将更加注重高端制造领域的发展，提升产品质量和技术水平。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2024年生产目标设定与产能布局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市场需求导向</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紧密关注国内外船舶市场需求，结合历史数据和市场趋势分析，设定符合市场需求的生产目标。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技术可行性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评估企业现有技术水平和研发能力，确保生产目标与技术能力相匹配。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资源保障</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综合考虑原材料、人力资源、设备、资金等生产要素的供应情况，确保生产目标的可实现性。</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生产目标设定原则与方法</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地域布局优化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根据国内外市场需求和地域特点，合理规划生产基地布局，降低运输成本，提高市场响应速度。</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生产线优化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通过引入先进生产技术和设备，提高生产线自动化和智能化水平，提升生产效率。</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产能协同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加强企业内部不同生产线、不同车间之间的产能协同，实现资源共享和产能最大化。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产能布局优化策略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重点研发高效、环保的船舶动力系统和排放控制技术，降低船舶能耗和排放。</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绿色船舶技术</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研究船舶智能制造技术和智能航行技术，提升船舶建造效率和航行安全性。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智能化技术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探索新型轻量化、高强度、耐腐蚀的船舶建造材料，减轻船舶自重，提高载货量。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新材料应用</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关键技术研发及创新计划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srcRect t="3379" b="337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1613" r="2161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与关键供应商建立长期合作关系，确保原材料的稳定供应和质量控制。</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供应商协同</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通过引入先进的库存管理技术，降低库存成本，提高库存周转率。</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库存管理优化</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优化物流配送网络，提高物流效率，降低运输成本。</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物流优化</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充分利用企业内部和外部资源，包括技术、资金、人才等，形成资源合力，支持生产目标的实现。</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资源整合</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供应链协同与资源整合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生产线规划及改造升级方案</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设备状况评估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对生产线上的各类设备进行全面检查，了解设备状况，为后续的改造升级提供依据。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工艺流程优化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针对现有工艺流程中存在的问题，进行流程再造和优化，提高生产效率和产品质量。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生产线效率评估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通过对现有生产线各环节的详细分析，找出瓶颈环节和浪费现象，提出针对性的改进方案。</a:t>
            </a:r>
          </a:p>
        </p:txBody>
      </p:sp>
      <p:pic>
        <p:nvPicPr>
          <p:cNvPr id="10" name="Picture 10"/>
          <p:cNvPicPr>
            <a:picLocks noChangeAspect="1"/>
          </p:cNvPicPr>
          <p:nvPr/>
        </p:nvPicPr>
        <p:blipFill>
          <a:blip r:embed="rId2"/>
          <a:srcRect l="16917" r="1691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现有生产线评估及改进方向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为适应多品种、小批量的生产需求，新型生产线应采用柔性化设计，实现快速换型和灵活调整。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柔性化设计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通过模块化设计，实现生产线各环节的标准化和通用化，降低改造成本和维护难度。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模块化设计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选用先进的制造技术、自动化技术和信息技术，提高生产线的智能化和自动化水平。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先进技术选型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新型生产线设计理念和技术选型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l="31667" r="31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智能化控制系统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建立智能化的生产控制系统，实现生产过程的自动化控制和优化调度。</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工业机器人应用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在生产线关键岗位引入工业机器人，实现自动化生产和提高生产效率。</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传感器技术应用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通过安装各类传感器，实时监测生产过程中的各项参数，为生产管理提供数据支持。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智能化、自动化技术应用推广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https://d.book118.com/808067122020006027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2024-09-04T18:29:48.557</cp:lastPrinted>
  <dcterms:created xsi:type="dcterms:W3CDTF">2024-09-04T10:29:48Z</dcterms:created>
  <dcterms:modified xsi:type="dcterms:W3CDTF">2024-09-04T10:29:50Z</dcterms:modified>
</cp:coreProperties>
</file>