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5136-6388-4CF0-95F3-01DD503F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6B70A-63D1-4CB1-8620-49D359204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FB7D2-AB52-4780-B05A-543FB4E3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92A82-7A72-4FC1-8F5B-0D6C1E92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1CA0F-445C-4C9C-B594-F9F1D33D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F859F-A984-4C3E-8FA9-BBFABD472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24DE5-FFF8-4851-B81A-ECA928666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98129-AC2F-4FD6-B79A-1D0D9D2A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07B8B-2098-4CAC-8DD6-E30BF4CF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8CF47-D080-4EC4-83C4-35EB5924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A498-58D1-456F-B889-D1FF72B8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0115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小树有多少棵课件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课后作业与延伸思考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场景类型：森林场景。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场景元素：包含大小不同、品种不同、年龄不同的小树。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场景细节：阳光透过树叶洒在地面上，微风吹过，树叶轻轻摇曳，发出沙沙的声响。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97" b="1069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场景描述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问题形式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问题难度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问题目的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024" b="140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图片或视频展示场景，并口头提出问题。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场景中一共有多少棵小树？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适中，需要学生仔细观察图片或视频，并数一数小树的数量。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通过问题引导学生观察场景，发现场景中的元素，并训练学生的观察力和计数能力。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探究过程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直接观察小树的数量，一棵一棵数，得出总数。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观察实物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通过图片观察，对图片进行放大、缩小、旋转等操作，以便更准确地数出小树的数量。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观察图片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方法一：直接观察法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面积法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通过计算小树的种植面积，再除以每棵小树占用的面积，得出小树的数量。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通过称取小树的总重量，再除以每棵小树的平均重量，得出小树的数量。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625" r="28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方法二：间接计算法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利用无人机对小树进行航拍，再通过图像识别技术，自动计算出小树的数量。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利用遥感技术，通过对卫星或飞机拍摄的图片进行分析，得出小树的数量和分布情况。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方法三：其他创新方法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遥感技术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无人机航拍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知识讲解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https://d.book118.com/808070115105006023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2024-08-30T09:14:07.086</cp:lastPrinted>
  <dcterms:created xsi:type="dcterms:W3CDTF">2024-08-30T01:14:07Z</dcterms:created>
  <dcterms:modified xsi:type="dcterms:W3CDTF">2024-08-30T01:14:08Z</dcterms:modified>
</cp:coreProperties>
</file>