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EFAAD-BBA2-48C5-9C76-E50B0E0A5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424A4-26F0-4A30-863C-13D54AA38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4E9A8-B7EE-41B5-AF0D-81D57FD67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A102B-59A0-4475-815E-60EC50716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615A51-53E4-4FDB-8BC3-4EE938B4D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3FEF22-DDB7-4F7B-AD6F-2E1FFC188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119886-0F0F-4787-8594-8AC6924F1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DCCAD-A767-466B-8454-92E85C2F5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D67B3-8020-43EA-9386-E83CBCD5A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DAFF8-7C45-47C2-9F72-E5384A1E8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87E64-A1E7-4C16-83C5-4B44DAF81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7106713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提高医生职业修养降低医院伤医事件的风险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医生职业修养现状分析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提高医生职业修养的必要性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提高医生职业修养的具体措施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降低医院伤医事件风险的策略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" r="1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通过加强医生的职业道德、职业素养和职业技能培训，提高医生的整体素质和医疗水平，从而增强患者对医生的信任和尊重。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提高医生职业修养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通过改善医患关系、加强医院安保措施和推进医疗纠纷调解机制等措施，减少医院伤医事件的发生，保障医生的人身安全和合法权益。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降低医院伤医事件的风险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770" r="2177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分析当前医生职业修养存在的问题和不足，提出针对性的改进措施。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医生职业修养现状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深入剖析医院伤医事件发生的根本原因，包括医患关系紧张、医疗资源紧张、医疗纠纷处理不当等方面。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伤医事件的原因分析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从改善医患关系、加强医院安保、推进医疗纠纷调解等多方面提出具体可行的措施，以降低医院伤医事件的风险。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降低伤医事件风险的措施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制定详细的实施计划和时间表，明确各项措施的责任人和实施步骤，并预测实施后可能取得的成果和影响。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实施计划和预期成果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医生职业修养现状分析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医生职业修养内涵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医学专业知识与技能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医生应具备扎实的医学理论基础和临床技能，能够准确诊断和治疗疾病。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医生应遵守医德规范，尊重患者权益，保持廉洁行医，维护医疗行业的良好形象。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沟通与协作能力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医生应具备良好的沟通技巧，与患者及其家属保持有效沟通，同时与医疗团队成员协作，确保患者得到全面有效的治疗。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持续学习与创新能力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医生应不断学习和更新医学知识，关注最新研究成果和临床进展，提高诊疗水平。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部分医生医学知识和技能水平不高，导致诊疗过程中出现误诊、漏诊等问题。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医学知识与技能不足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一些医生缺乏学习意识和创新能力，不能及时掌握最新的医学知识和技术，影响诊疗水平的提高。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缺乏持续学习与创新能力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少数医生存在收红包、开大处方等违反医德规范的行为，严重损害患者利益和医疗行业形象。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医德医风缺失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部分医生与患者及其家属沟通不足，导致医患关系紧张，同时与医疗团队成员协作不够，影响治疗效果。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沟通与协作不畅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当前医生职业修养存在的问题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75" r="18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083" r="120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教育培训不足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医德教育缺失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沟通协作培训不足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学习激励机制不完善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部分医生在医学教育和培训过程中，未能全面掌握医学知识和技能，导致临床能力不足。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医生在沟通和协作方面的培训不足，缺乏有效的沟通技巧和团队协作能力。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医德教育在医学教育和培训中未得到足够重视，部分医生缺乏医德意识和职业操守。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医疗行业缺乏有效的学习激励机制，部分医生缺乏持续学习和创新的动力。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提高医生职业修养的必要性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208" r="18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通过不断学习和实践，提高医生的医疗水平，为患者提供更准确、有效的诊疗服务。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增强医生的专业知识和技能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培养医生对患者负责、对社会负责的职业精神，使其能够全身心投入到医疗工作中。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强化医生的责任心和使命感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加强医生与患者及其家属的沟通能力，提升医生的服务意识，让患者感受到关心和温暖。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提高医生的沟通能力和服务意识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提升医疗服务质量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681" b="86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200" b="162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603" b="136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缓解医患关系紧张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建立良好的医患沟通机制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通过有效的沟通，增进医患之间的理解和信任，减少误解和矛盾。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加强医生的医德医风建设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树立良好的医德医风，尊重患者的权益和尊严，为患者提供人性化的医疗服务。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促进医患共同参与决策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鼓励医生和患者共同参与治疗决策，增强患者的参与感和自主性，提高治疗效果和患者满意度。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708" r="10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营造良好的医疗环境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通过改善医疗环境、提高医疗服务质量等措施，减少患者对医疗工作的不满和抱怨，降低伤医事件的发生率。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加强医院安全管理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建立健全医院安全管理制度和应急预案，提高医院对突发事件的应对能力。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提升医生的自我保护意识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加强医生的自我保护教育和培训，提高医生在面对危险时的应对能力。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降低伤医事件发生率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提高医生职业修养的具体措施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https://d.book118.com/808071067136006030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2024-09-07T12:58:15.422</cp:lastPrinted>
  <dcterms:created xsi:type="dcterms:W3CDTF">2024-09-07T04:58:15Z</dcterms:created>
  <dcterms:modified xsi:type="dcterms:W3CDTF">2024-09-07T04:58:17Z</dcterms:modified>
</cp:coreProperties>
</file>