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BA270-0E82-4E8E-859E-2F287A13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DC4E9-FAA4-4B31-B4FF-6D4B0AE84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058C9-F1E5-4DD5-8F34-9AD5B949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318F8-5ED1-4917-8619-5E689C40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DB8DA-0E86-4DAE-B57E-503691F3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00BCC-6B25-4056-A404-C7C33C8E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AC7E1-C1E0-4EE9-897B-374449BB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EC6AF-FB0B-4AA1-8528-3F4E224A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8635A-5F76-4C16-91EB-9A1F24EE3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4D8F9-920E-4CD3-9782-C1413C5F6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D3452-94DF-41B8-B4DD-0D741531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111700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04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04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2023.08.20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36631" y="1432397"/>
            <a:ext cx="7886700" cy="833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24607" y="2094472"/>
            <a:ext cx="1566012" cy="48220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 spc="75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98331" y="2259182"/>
            <a:ext cx="1380414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6573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励志来源与类型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如何培养励志心态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励志名言与故事分享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励志在个人成长和社会发展中的作用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4457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54104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励志的重要性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67" b="16667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励志是指通过自我激励和外界鼓励，激发个人内在动力和潜能，促使个人不断追求进步、实现目标的过程。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励志的核心在于鼓舞志气、振奋精神，帮助人们摆脱消极情绪和困境，增强自信和勇气，从而更好地面对挑战和困难。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励志内涵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励志的定义与内涵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8292" b="18292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励志对个人成长的作用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励志能够激发个人内在的潜能和才华，使个人更具有创造力和竞争力。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激发个人潜能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励志有助于提高个人的心理素质和抗挫能力，面对困难和挫折时更加坚定和自信。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提升心理素质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励志能够促使个人不断学习和进步，提升自己的能力和素质，实现自我价值的最大化。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积极心理学是励志的理论基础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积极心理学强调个体积极品质和积极力量的培养，与励志的理念相契合。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励志是积极心理学的应用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积极心理学提供了一系列具体的理论和方法，如认知重构、积极应对等，励志在此基础上，针对实际情境提出具体的建议和方法，是积极心理学的实际应用。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励志与积极心理学的关系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63" r="25063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励志来源与类型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社会激励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社会激励是指社会环境对个体的影响和激发，如文化、价值观、政策等。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励志的来源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自我激励是励志的主要来源，通过自我鞭策、自我肯定、自我要求等手段，激发内在动力和潜能。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他人激励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他人激励主要来自于家人、朋友、老师、同事等人的支持和鼓励，以及名人的榜样力量。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言语激励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通过鼓励性的话语、积极向上的文字等来鼓舞士气，激发动力。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1433790" y="1646844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226579" y="1854055"/>
            <a:ext cx="3574962" cy="3574962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励志的类型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行为激励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通过积极的行为榜样、奖励措施、惩罚手段等来引导和激发个体行为。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情感激励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通过情感交流、心理疏导、关爱帮助等来激发个体的积极情感和动力。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188" r="25188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不同年龄段的励志方式有所不同，年轻人更注重榜样力量和言语激励，而中年人则更注重行为激励和情感激励。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不同年龄段、性别、职业的励志特点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男性和女性在励志方面也存在差异，女性更注重情感激励，而男性更注重行为激励和目标激励。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不同职业的励志方式也有所不同，如销售人员更注重目标激励和奖励措施，而技术研发人员更注重自我实现和情感激励。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如何培养励志心态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https://d.book118.com/808071117007006041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2024-09-19T16:06:04.624</cp:lastPrinted>
  <dcterms:created xsi:type="dcterms:W3CDTF">2024-09-19T08:06:04Z</dcterms:created>
  <dcterms:modified xsi:type="dcterms:W3CDTF">2024-09-19T08:06:06Z</dcterms:modified>
</cp:coreProperties>
</file>