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A173-A58D-4CAD-A2DD-48A923FA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088E-8D50-4516-9B7E-1AD1835C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FD217-4A67-4637-BEC3-1B9C0E5A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2B3CD-5235-46C6-83B1-2E3CBA8EB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00B7A-49C6-485B-86F6-62F09CA2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6CC92-2A2B-4E74-821B-3827A85EF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2045E-7F01-456A-851B-6121B3EB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4F3D0-7410-4363-915D-9C7284E6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15530-7233-45D4-B423-1C650593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D3D27-17E7-4136-AC2D-5DE33846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A67D8-F2DF-4E4C-ACCD-5A0BBC63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1134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危化品特种作业人员预防火灾爆炸的装备选择和使用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防护装备选择原则及建议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灭火器材使用方法与注意事项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应急逃生设施配置及使用指南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现场安全管理与事故预防措施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如石油、天然气等，具有易燃、易爆等特性，遇火源或高温易引发火灾或爆炸。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如氰化物、砷化物等，具有毒性，对人体和环境有害，需严格防范泄漏和接触。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如强酸、强碱等，具有强腐蚀性，能腐蚀金属和非金属材料，对人体有严重危害。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定期接受安全培训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特种作业人员应定期接受安全培训，提高安全意识和操作技能水平。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特种作业人员必须严格遵守危化品安全操作规程，确保作业过程中的安全。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熟练掌握应急处理技能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特种作业人员应熟练掌握危化品泄漏、火灾等紧急情况的应急处理技能。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如静电、明火等火源控制不当，易引发危化品火灾或爆炸。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火源控制不当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人为操作失误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设备设施老化、损坏或维护不当，可能导致泄漏或引发火灾爆炸事故。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人为操作失误或违章操作，如超量装载、错误投料等，也可能导致火灾爆炸事故。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火灾爆炸风险分析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防护装备选择原则及建议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包括过滤式防毒面具、长管呼吸器、空气呼吸器等，用于防止有毒气体、粉尘、烟雾等通过呼吸道进入人体。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包括阻燃服、防静电服、防化服等，用于防止皮肤接触有害物质，以及防止静电火花引发火灾爆炸。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身体防护装备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包括防静电鞋、导电鞋、防化靴等，用于防止静电积累和化学品飞溅伤害。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足部防护装备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包括耐酸碱手套、防割手套、防静电手套等，用于保护手部免受有害物质和机械伤害。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手部防护装备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应选择防静电服和防静电鞋，避免静电引发火灾爆炸；同时佩戴过滤式防毒面具或空气呼吸器，防止吸入有毒气体。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易燃易爆场所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应选择相应的呼吸防护装备，如长管呼吸器或空气呼吸器；同时穿戴阻燃服和防化服，防止皮肤接触有害物质。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有毒有害场所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应选择透气性好、舒适度高的阻燃服和防静电鞋；佩戴耐高温手套和防护眼镜，防止高温飞溅物伤害。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高温高湿场所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不同场景下防护装备选择策略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国际知名的安全防护品牌，其过滤式防毒面具和呼吸防护装备在市场上享有较高声誉。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3M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以生产高性能纤维和防护服装著称，其阻燃服和防静电服在行业内具有领先地位。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专注于手部防护装备的研发和生产，其耐酸碱手套和防割手套在市场上备受认可。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安思尔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优质防护装备品牌推荐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灭火器材使用方法与注意事项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水型灭火器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常见灭火器材类型及适用范围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适用于扑救油类、木材、纸张等火灾，不能扑救水溶性可燃、易燃液体的火灾。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适用于扑救A类物质（如木材、纸张、棉麻织物等）的初起火灾。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9" r="126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将灭火器上的保险销用力拔出。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拔出保险销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一手握住喷管，对准火源。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另一手压下压把，使灭火剂喷出。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压下压把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喷管口应始终对准火源，左右扫射，直至将火扑灭。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左右扫射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正确使用灭火器材步骤演示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https://d.book118.com/808071134053006035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2024-09-14T04:18:58.572</cp:lastPrinted>
  <dcterms:created xsi:type="dcterms:W3CDTF">2024-09-13T20:18:58Z</dcterms:created>
  <dcterms:modified xsi:type="dcterms:W3CDTF">2024-09-13T20:19:00Z</dcterms:modified>
</cp:coreProperties>
</file>