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60461-9ED9-4E30-A23D-D44C03F7A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32C86-7D44-4722-9C52-9F4DB5B17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8420C-90A0-42DC-AA30-FEF1C81CD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B72FA-3C42-4E27-ADA8-F97FDF78B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9D6560-CC93-4F1E-B307-3346EA768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F62D20-7AFC-4CDC-B784-8B66F2528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11283A-1212-4706-A255-4B1E841D3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39B4A-A468-411D-96A2-9A7AF4C69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4F1A4-59EE-4C99-B4BE-E9CE05F0D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95D32-5E1E-4110-9EFE-FA995AB5E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1D418-FE65-4819-9F0E-F9ACA1EB8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7212111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传染科护理课件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传染科护理概述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传染科常见疾病的护理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传染科护理的核心技能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传染科护理的挑战与解决方案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传染科护理的未来发展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传染科护理的定义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传染科护理是针对传染病患者进行的专业护理，旨在预防和控制疾病的传播，促进患者的康复。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传染科护理的特点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传染科护理具有高度的专业性和特殊性，要求护理人员具备丰富的医学知识和技能，熟悉各种传染病的传播途径和预防措施，能够为患者提供安全、有效的护理服务。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19" r="257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8389" b="838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控制疾病传播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传染科护理在控制疾病传播方面具有重要作用，通过专业的隔离和防护措施，有效降低患者与他人之间的传播风险，遏制疾病的扩散。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提高患者生存率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优质的传染科护理能够提高患者的生存率，通过科学合理的护理措施，减轻患者的症状，降低并发症的发生率，提高患者的康复效果。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传染科护理过程中需要与患者及其家属进行充分的沟通，解释病情、护理措施和预防方法，帮助患者建立正确的认知，增强信心，促进医患关系的和谐发展。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传染科护理的起源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传染科护理起源于传染病大规模爆发时期，如黑死病、流感等，当时人们开始意识到隔离和防护的重要性。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792" r="8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传染科护理的发展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随着医学的进步和传染病种类的变化，传染科护理不断发展和完善，护理手段和技术也不断更新和提高。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未来，随着全球公共卫生意识的提高和新型传染病（如新冠肺炎）的出现，传染科护理将更加注重预防和早期干预，加强国际合作与交流，提高应对突发公共卫生事件的能力。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传染科常见疾病的护理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8753" r="875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科学护理，预防并发症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病毒性肝炎是一种常见的传染病，科学合理的护理对于预防并发症和促进康复至关重要。在护理过程中，应关注患者的病情状况，提供心理支持，指导患者合理饮食，并注意预防感染和并发症的发生。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病毒性肝炎的护理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全面关怀，提高生活质量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艾滋病是一种致命的传染病，患者的心理和生理状态都需要得到全面的关怀。在护理过程中，应关注患者的心理状况，提供必要的心理支持，同时指导患者合理用药和生活方式，以提高患者的生活质量。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预防传染，促进康复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具有传染性的疾病，预防传染和促进康复是护理的主要任务。在护理过程中，应采取必要的防护措施，减少交叉感染的风险。同时，关注患者的病情状况，提供必要的治疗和康复指导，促进患者尽快康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17" r="114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严密观察，及时处理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非典型肺炎是一种严重的呼吸道传染病，病情变化迅速，需要及时处理。在护理过程中，应严密观察患者的病情状况，发现异常情况及时报告医生并采取必要的处理措施，同时做好患者的心理安抚和生活护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传染性非典型肺炎的护理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科学防护，降低感染风险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肺炎是一种新发传染病，科学合理的防护措施对于降低感染风险至关重要。在护理过程中，应加强病房的通风换气，减少人员流动，采取必要的消毒措施，同时关注患者的病情状况和自身认知情况，提供必要的心理支持和生活护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新冠病毒肺炎的护理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传染科护理的核心技能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https://d.book118.com/808072121112006045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2024-09-26T07:01:02.212</cp:lastPrinted>
  <dcterms:created xsi:type="dcterms:W3CDTF">2024-09-25T23:01:02Z</dcterms:created>
  <dcterms:modified xsi:type="dcterms:W3CDTF">2024-09-25T23:01:03Z</dcterms:modified>
</cp:coreProperties>
</file>