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485116-0902-4030-8E60-87E4A4AD8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5EC5F7-9AFA-4BB3-9EAF-F64402A15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D3B7B-3D90-4193-B56B-B15E8C67C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021309-AD88-4CFD-B00F-37885609C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5DB5EF-ED3D-492D-9435-B376249DA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4E74E1-3894-44C9-836E-4F56F6266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111D27-5A80-4C5D-98EA-5527CA0DF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424ABB-ACE7-49A5-9817-1C1B3605D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83AA04-A555-49EB-9E44-567BDBF6D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570BE-B377-4379-BC33-01391A75C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D3210-E843-4BCB-AEA9-D47CB22BB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png" /><Relationship Id="rId3" Type="http://schemas.openxmlformats.org/officeDocument/2006/relationships/image" Target="../media/image10.png" /><Relationship Id="rId4" Type="http://schemas.openxmlformats.org/officeDocument/2006/relationships/image" Target="../media/image20.pn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7400300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《物联网教程》课件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2024-01-19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目录</a:t>
              </a:r>
              <a:endParaRPr lang="en-US" sz="607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感知层技术</a:t>
            </a:r>
            <a:endParaRPr lang="en-US" sz="2400" b="1">
              <a:solidFill>
                <a:srgbClr val="2C3F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网络层技术</a:t>
            </a:r>
            <a:endParaRPr lang="en-US" sz="2400" b="1">
              <a:solidFill>
                <a:srgbClr val="2C3F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应用层技术</a:t>
            </a:r>
            <a:endParaRPr lang="en-US" sz="2400" b="1">
              <a:solidFill>
                <a:srgbClr val="2C3F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物联网在各领域应用案例</a:t>
            </a:r>
            <a:endParaRPr lang="en-US" sz="2400" b="1">
              <a:solidFill>
                <a:srgbClr val="2C3F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物联网发展趋势与挑战</a:t>
            </a:r>
            <a:endParaRPr lang="en-US" sz="2400" b="1">
              <a:solidFill>
                <a:srgbClr val="2C3F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物联网发展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物联网概念自1999年提出以来，经历了快速发展。随着技术的进步和应用需求的推动，物联网正在渗透到各个领域，成为推动社会进步的重要力量。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物联网（Internet of Things，IoT）是指通过信息传感设备，按约定的协议，对任何物体进行信息交换和通信，以实现智能化识别、定位、跟踪、监控和管理的一种网络。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物联网定义与发展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感知层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感知层是物联网的皮肤和五官，主要功能是识别物体和采集信息。它包括各种传感器、RFID标签、二维码等设备和技术，实现对物体信息的识别和采集。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网络层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网络层是物联网的神经中枢和大脑，负责信息的传递和处理。它通过互联网、移动通信网等网络将感知层采集的信息传输到应用层进行处理。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应用层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应用层是物联网的“社会分工”，与行业需求结合，实现广泛智能化。它包括各种应用系统和平台，如智能家居、智能交通、智能医疗等，为用户提供丰富的服务和应用。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物联网体系结构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27369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901952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43676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418259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9860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34444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76167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450750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智能家居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通过物联网技术，实现家庭设备的互联互通和智能化管理，提高家居生活的便捷性和舒适性。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智能交通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利用物联网技术对交通状况进行实时监测和调度，提高交通运输效率和安全性。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智能医疗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通过物联网技术实现远程医疗、健康监测等应用，提高医疗服务的效率和质量。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工业自动化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将物联网技术应用于工业生产过程，实现生产设备的远程监控和故障预警，提高生产效率和降低成本。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物联网应用领域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感知层技术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25" b="28525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897" b="17897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4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传感器定义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一种检测装置，能感受到被测量的信息，并能将感受到的信息，按一定规律变换成为电信号或其他所需形式的信息输出。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4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传感器分类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根据输入物理量可分为温度传感器、湿度传感器、压力传感器、位移传感器等。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4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传感器应用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在物联网中，传感器被广泛应用于智能家居、智能交通、智能医疗等领域，实现环境感知与数据采集。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传感器技术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RFID定义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无线射频识别技术，通过无线电信号识别特定目标并读写相关数据。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RFID系统组成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包括电子标签、读写器和数据处理系统三部分。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RFID应用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在物联网中，RFID技术被应用于物流仓储、智能交通、身份识别等领域，实现物品追踪与信息管理。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RFID技术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4175" b="1417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827" r="88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嵌入式系统技术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嵌入式系统定义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以应用为中心，以计算机技术为基础，软硬件可裁剪，适应应用系统对功能、可靠性、成本、体积、功耗等严格要求的专用计算机系统。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嵌入式系统组成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包括微处理器、存储器、输入输出设备、操作系统和应用程序等部分。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嵌入式系统应用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在物联网中，嵌入式系统被广泛应用于智能家居、智能交通、智能医疗等领域，实现设备智能化与远程控制。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网络层技术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无线广域网（WWAN）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阐述蜂窝网络技术，如2G、3G、4G和5G，以及低功耗广域网（LPWAN）技术，如LoRa和NB-IoT。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无线个域网（WPAN）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探讨蓝牙（Bluetooth）、Zigbee和RFID等技术在物联网中的应用。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无线局域网（WLAN）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介绍Wi-Fi技术、标准（802.11系列）及其在物联网中的应用。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无线通信技术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电力线通信（PLC）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阐述通过电力线传输数据的技术、标准和应用场景。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以太网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介绍以太网技术、标准（IEEE 802.3）及其在物联网中的应用。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现场总线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探讨工业领域常用的有线通信技术，如Profibus、CAN总线等。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有线通信技术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24" r="146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网络安全协议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探讨SSL/TLS、WPA2等网络安全协议在物联网中的应用及其重要性。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TCP/IP协议族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介绍TCP/IP协议族的基本构成，包括IP、TCP、UDP等协议及其在物联网中的应用。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IoT协议与标准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阐述MQTT、CoAP等物联网专用协议的特点、适用场景和优缺点。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网络协议与标准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https://d.book118.com/808074003006006032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2024-09-09T06:10:05.782</cp:lastPrinted>
  <dcterms:created xsi:type="dcterms:W3CDTF">2024-09-08T22:10:05Z</dcterms:created>
  <dcterms:modified xsi:type="dcterms:W3CDTF">2024-09-08T22:10:07Z</dcterms:modified>
</cp:coreProperties>
</file>