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97EFC-6308-49F5-BD8E-DCF0E74EF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0060C-BBCF-48FB-9130-D7011705C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1C436-0E7C-4760-A57B-97F87B009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E953F-C72B-4960-84C1-C9C657404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46BEF5-6282-4E3F-801C-1B89526C9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F698AE-2EF5-4B54-A1A4-6563574E7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F54AE3-7484-4B7B-A5F5-ED3AF29E9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B334A-1043-4E7E-B442-1417F4F8B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4DC84-D336-4E4F-ACCF-7193B447F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88350-0D3F-4774-AD29-D17493C23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E9818-997D-4CAF-AACA-965DB1B78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7600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建设积极进取的企业文化氛围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积极进取的企业文化特点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建设积极进取企业文化氛围的关键因素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企业文化氛围营造的具体措施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企业文化氛围建设的评估与持续改进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积极进取的企业文化可以激发员工的创造力和创新精神，增强企业的竞争力。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随着市场环境的不断变化，企业需要建立一种适应性强、能够快速响应市场变化的企业文化。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优秀的企业文化可以为企业带来长期的竞争优势，促进企业的可持续发展。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企业文化是企业形象的重要组成部分，优秀的企业文化可以提升企业的社会形象和品牌价值。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积极进取的企业文化可以激发员工的创造力和创新精神，提高员工的工作积极性和效率。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激发员工创造力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良好的企业文化可以增强员工的归属感和忠诚度，提高企业的凝聚力和向心力。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增强企业凝聚力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优秀的企业文化可以为企业带来更高的绩效和更好的经济效益，促进企业的长期发展。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提升企业绩效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企业文化氛围的重要性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积极进取的企业文化特点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倡导员工勇于提出新想法和解决方案，重视创意和创新思维的培养。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激发创造力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鼓励尝试和容错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通过提供多样化的工作环境和激励措施，激发员工的创造力和创新精神。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鼓励员工尝试新的方法和技术，容忍失败并从中学习。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创新与创造力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倡导跨部门、跨层级的紧密合作，形成高效协作的工作氛围。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447" r="844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913" r="1091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鼓励员工之间互相帮助，分享知识和经验，共同成长。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互助与支持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建立相互信任和尊重的工作环境，促进团队协作的深入开展。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建立信任与尊重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团队协作与互助精神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打造学习型组织，鼓励员工持续学习新知识、新技能。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提供丰富的培训和发展机会，帮助员工提升个人能力和职业素养。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培训与发展机会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鼓励员工接受反馈并持续改进，实现个人和团队的共同成长。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持续学习与成长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风险意识教育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加强员工的风险意识教育，使其能够理性面对和应对风险。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强化员工的责任感，使其能够积极主动地承担工作职责和任务。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鼓励挑战与担当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鼓励员工勇于挑战困难、担当重任，在实践中锻炼和成长。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50" r="13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958" r="9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勇于承担责任与风险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建设积极进取企业文化氛围的关键因素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践行企业文化价值观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领导层要以身作则，遵循企业文化价值观，成为员工的楷模。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营造开放包容的氛围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领导层应鼓励员工提出建设性意见，营造开放、包容、创新的文化氛围。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确立企业文化愿景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领导层需明确企业文化建设的目标，提出具有吸引力的文化愿景。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领导层的支持与引导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重视员工意见反馈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建立有效的反馈机制，及时了解员工对企业文化的看法和建议，持续改进。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员工广泛参与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通过举办各种活动、培训等形式，激发员工参与企业文化建设的热情。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培养员工主人翁意识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鼓励员工将个人发展与企业发展紧密结合，增强员工的责任感和使命感。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员工参与与主人翁意识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建立畅通的沟通渠道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确保企业内部沟通顺畅，让员工能够及时了解企业动态和决策背后的原因。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实施激励机制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通过设立奖励制度、晋升机会等措施，激励员工积极践行企业文化，实现个人与企业的共同发展。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关注员工心理健康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加强员工心理健康关怀，帮助员工缓解工作压力，提高工作满意度和幸福感。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有效的沟通与激励机制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强化制度执行力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加强对制度执行情况的监督和检查，确保制度得到有效执行。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培育遵章守纪的文化氛围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通过宣传教育、案例分析等方式，引导员工树立遵章守纪的意识，形成良好的行为习惯。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完善企业制度体系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建立健全企业制度体系，确保各项工作有章可循、有据可查。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82" r="1628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良好的企业制度与规范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https://d.book118.com/808076003035006025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2024-09-01T19:36:05.433</cp:lastPrinted>
  <dcterms:created xsi:type="dcterms:W3CDTF">2024-09-01T11:36:05Z</dcterms:created>
  <dcterms:modified xsi:type="dcterms:W3CDTF">2024-09-01T11:36:07Z</dcterms:modified>
</cp:coreProperties>
</file>