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00FC9-EFC6-46A4-ADFD-A4E8C3A45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8433C-23A8-4DC8-9ECF-23C3B5B91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4C0C7-8E54-41E9-B723-9ED2421F1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17DE1-E77E-4737-8820-B6C847955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B4D1F1-1DE5-4800-862C-50EC5B7CF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ACE911-F6AF-465A-829A-C2F514728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D2D1C2-247B-4A20-AD91-EDA89B1BC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6FAD0-0C67-40E2-BF13-A38AA6F4C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CD274-2CD0-4E4E-8520-2D593BE83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0BE6B-D071-4B93-8F0D-085675449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1450D-2AB1-40D2-AB01-267873BBE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76022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旅行社行业施工标准化培训课件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旅行社施工标准化基础知识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旅行社门店设计与装修标准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旅行社产品线路设计与推广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旅行社服务质量提升与管理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旅行社施工安全管理与风险防范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旅行社行业概述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个性化、定制化需求凸显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消费者对于旅游产品的需求越来越个性化、定制化，对旅行社的服务提出了更高的要求。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随着旅游消费的不断升级，旅行社行业规模逐年增长，市场竞争日益激烈。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线上线下融合加速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互联网技术的发展推动了旅行社行业的线上线下融合，提升了行业服务效率和质量。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旅行社业务类型与特点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包括团体旅游、散客旅游、商务旅游、会展旅游等。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以提供旅游服务为核心，涉及旅游产品设计、营销推广、客户服务等多个环节；需要与航空公司、酒店、景区等多个供应商合作，整合资源为客户提供一站式服务。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通过施工标准化，可以规范旅行社的服务流程和服务标准，提高服务质量和客户满意度。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标准化的服务流程和操作规范可以减少不必要的工作量和时间浪费，提高工作效率。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增强竞争力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施工标准化可以提升旅行社的品牌形象和市场竞争力，吸引更多客户选择。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旅行社施工标准化意义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旅行社施工标准化基础知识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施工标准化是指在旅行社行业中，通过制定和实施一系列的标准和规范，对施工过程进行统一、规范的管理，以确保施工质量和效率的提高。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施工标准化概念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施工标准化应遵循科学性、实用性、可操作性和持续改进的原则，确保标准的合理性和有效性。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施工标准化原则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施工标准化概念及原则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包括施工组织设计、施工进度计划、施工质量管理等方面的标准，确保施工过程的顺利进行。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涉及旅行社设施建设的各项技术标准，如建筑设计、结构设计、给排水设计、电气设计等方面的规范。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施工技术标准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针对旅行社施工过程中可能出现的安全隐患，制定相应的安全标准和措施，确保施工人员的生命财产安全。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旅行社施工标准化体系构成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旅行社施工涉及建筑、旅游等相关领域的法律法规，如《中华人民共和国建筑法》、《中华人民共和国旅游法》等。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包括国家、行业和地方制定的旅行社施工相关标准规范，如《旅行社设施建设与服务规范》、《建筑设计防火规范》等。这些标准规范对施工过程中的各个方面进行了详细规定，是旅行社施工的重要依据。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相关法律法规与标准规范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旅行社门店设计与装修标准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选择人流量大、交通便利、商业氛围浓厚的地段，便于吸引客源和提供便捷服务。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根据门店面积和形状，合理规划接待区、咨询区、休息区、办公区等功能区域，确保空间利用率和客户体验。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门店选址及布局规划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装修风格与色彩搭配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结合旅行社品牌形象和目标客户群体，选择现代简约、中式古典、欧式浪漫等装修风格，营造舒适、专业的门店环境。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装修风格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运用色彩心理学原理，选择符合旅行社行业特点和客户心理的色彩搭配，如温馨的暖色调、清新的冷色调等。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选用舒适度高、耐用性强、风格统一的家具，如沙发、茶几、办公桌等，提升门店整体品质感。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运用对称、均衡、重复等陈设手法，打造有层次感和美感的门店空间。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陈设技巧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选用与装修风格相协调的窗帘、地毯、壁画等软装配饰，增添门店氛围和个性化元素。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软装配饰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家具陈设及软装配饰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旅行社产品线路设计与推广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紧密关注旅游市场趋势，针对不同客户群体需求进行线路设计。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资源优势整合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充分利用目的地资源，打造具有独特吸引力的旅游线路。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产品线路设计原则与方法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https://d.book118.com/808076022057006032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2024-09-09T22:32:55.072</cp:lastPrinted>
  <dcterms:created xsi:type="dcterms:W3CDTF">2024-09-09T14:32:55Z</dcterms:created>
  <dcterms:modified xsi:type="dcterms:W3CDTF">2024-09-09T14:32:57Z</dcterms:modified>
</cp:coreProperties>
</file>