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3A5101-D778-4AF2-949B-CAA533ADB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AC3372-5D59-42B0-A5BA-2816B7AA46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3F49EC-B679-4A7F-A623-10BEBEA3E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79617C-94F8-42C9-BAA3-883C064A7E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DC0C7C-9A26-4E44-9385-2773A07341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8C6002-082F-4C49-B023-C00544216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2A2777-9D2A-44AB-A78C-E4D02F8B50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D3B378-3D7D-4839-9F5C-14E5CC8F2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69A08B-2DA8-46CA-936C-AFA3BD8E9D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1C8E1B-65BB-4066-B5DE-9AF989D1E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14109C-5AC7-4C70-9C4C-3BAD70C7D6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07604512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环境保护行业2024年营销计划与规章变化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行业概述与市场趋势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营销计划制定与执行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品牌建设与宣传推广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规章变化应对策略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资源整合与协同发展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行业概述与市场趋势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随着全球对环境保护意识的提高，环境保护行业规模持续扩大，增长速度加快。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新技术不断涌现，如清洁能源、废物资源化利用等，推动行业向更高层次发展。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产业链完善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环境保护行业产业链不断完善，包括环保设备制造、环保工程建设、环保服务等环节。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环境保护行业现状及发展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399" b="63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795" b="179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政策法规对行业的影响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环保政策加强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各国政府出台更严格的环保政策，推动企业进行环保治理和绿色发展。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法规标准提高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环保法规和标准不断提高，对企业环保行为提出更高要求。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财政支持和税收优惠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政府加大对环保行业的财政支持和税收优惠力度，鼓励企业加大环保投入。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消费者环保意识不断提高，对环保产品和服务的需求增加。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消费者环保意识提高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企业越来越重视环保责任，积极采用环保技术和产品。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企业环保责任加强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政府在采购过程中倾向于选择环保产品和服务。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政府采购倾向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市场需求与消费者行为分析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随着全球化进程加快，国际环保企业竞争加剧。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国际竞争加剧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国内一些龙头企业通过技术创新和资本运作，逐渐崛起为行业领导者。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国内龙头企业崛起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中小企业在环保领域创新活跃，不断涌现出新的技术和产品。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中小企业创新活跃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竞争态势及主要参与者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营销计划制定与执行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针对不同客户群体和行业领域进行市场细分，如工业污染治理、城市环境改善、生态保护等。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目标市场选择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结合公司资源和能力，选择具有潜力的目标市场，如重点拓展工业污染治理市场。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明确公司在目标市场中的定位，如提供全方位的工业污染治理解决方案。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目标市场选择与定位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服务创新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提供个性化、定制化的服务，如为客户量身定制污染治理方案，提供设备安装、调试、培训等一站式服务。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技术研发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加强技术研发，提升产品技术含量和附加值，如开发高效、低耗的污染治理技术。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产品线规划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根据目标市场需求，规划完整的产品线，包括污染治理设备、在线监测仪器、环保材料等。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产品策略及服务创新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208" r="132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营销推广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利用互联网、社交媒体等新兴渠道进行营销推广，提升品牌知名度和影响力。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定价策略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根据产品成本、市场需求和竞争状况，制定合理的定价策略，如采用成本加成定价法。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设计多样化的促销活动，如限时折扣、买赠活动、满额返现等，以吸引客户购买。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价格策略与促销活动设计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39" r="439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渠道拓展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积极开拓线上和线下销售渠道，如电商平台、代理商、经销商等，以扩大销售网络。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合作伙伴关系建立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与上下游企业建立紧密的合作关系，共同打造环保产业链生态圈。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客户关系维护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建立完善的客户关系管理系统，定期与客户保持沟通和互动，提升客户满意度和忠诚度。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渠道拓展及合作伙伴关系建立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品牌建设与宣传推广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设计品牌标识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通过专业的设计团队，打造具有辨识度和美感的品牌标识，提升品牌认知度。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多元化传播渠道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利用广告、公关、内容营销等多种手段，将品牌形象传播给目标受众，提高品牌知名度。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确定品牌定位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明确品牌的核心价值和目标受众，塑造独特且易于识别的品牌形象。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品牌形象塑造及传播途径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根据目标受众的特点，选择合适的社交媒体平台进行运营，如微信、微博、抖音等。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社交媒体平台选择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定期发布高质量、有趣且与品牌相关的内容，吸引用户关注和互动，提升品牌影响力。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内容创作与发布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通过对社交媒体数据进行分析，了解用户需求和行为特点，优化内容策略，提高营销效果。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数据分析与优化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社交媒体运营与内容营销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活动宣传与推广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通过社交媒体、广告等多种渠道进行活动宣传，吸引更多用户参与。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活动执行与总结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确保活动的顺利进行，并对活动效果进行总结和评估，为未来的活动策划提供参考。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活动主题与形式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根据品牌定位和目标受众需求，策划具有创意和吸引力的线上线下活动，如环保公益活动、产品发布会等。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线上线下活动策划与执行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https://d.book118.com/808076045126006026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2024-09-04T08:16:29.113</cp:lastPrinted>
  <dcterms:created xsi:type="dcterms:W3CDTF">2024-09-04T00:16:29Z</dcterms:created>
  <dcterms:modified xsi:type="dcterms:W3CDTF">2024-09-04T00:16:31Z</dcterms:modified>
</cp:coreProperties>
</file>