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10F5-135A-446A-B16E-CC23B1F02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AF924-AECF-4005-9E44-FE3BA6F80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A6991-DECC-4EB9-A0B7-6746A3923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52926-8191-483B-A84C-23D5625D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FFDE3-F415-4DCC-A573-C8C078A37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EEEA4-AA76-41DB-99A7-D997E546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935B5-06F0-4788-98E4-E82A5FC09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B50BA-9CB8-415F-AB68-CEE0908E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EC059-A84F-404A-AD09-28DFEF11D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81E74-01B5-4EAF-98C0-222588207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4BFFE-599A-4C2F-A918-3E4AFC92E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0062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人工智能在医疗健康领域的应用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医疗诊断辅助：利用计算机算法辅助医生进行疾病诊断。
 药物研发：结合生物信息学，加速新药研发。
 个体化医疗：分析患者个人数据，提供精准治疗方案。
 医疗影像分析：辅助放射科医生图像分析和诊断。
 临床研究：优化临床试验设计，提高研究效率。
 医疗机器人：协助手术，康复和护理。
 健康监测：通过可穿戴设备实时监测个人健康状况。
 疾病预防：利用大数据分析，预测疾病风险。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医疗诊断辅助：利用计算机算法辅助医生进行疾病诊断。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人工智能在医疗健康领域的应用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医疗诊断辅助：利用计算机算法辅助医生进行疾病诊断。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计算机算法辅助疾病诊断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人工智能技术赋能： 人工智能技术的发展为医疗诊断辅助提供了强大的技术支持。计算机算法可以通过处理大量医学数据来学习复杂的疾病模式，并为医生提供诊断建议。</a:t>
            </a:r>
          </a:p>
          <a:p>
            <a:r>
              <a:t>2. 信息整合分析： 人工智能算法可以整合来自电子病历、影像检查结果、实验室检查结果等多维度的医学信息，进行全面的数据分析，帮助医生更加准确地诊断疾病。</a:t>
            </a:r>
          </a:p>
          <a:p>
            <a:r>
              <a:t>3. 疾病风险预测： 人工智能模型可以利用历史数据来预测疾病的发生风险，并根据患者的个人信息和生活方式进行个性化风险评估。这可以帮助医生及早识别高危人群并采取预防措施。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深度学习算法在医学图像分析中的应用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图像识别与分析： 深度学习算法能够自动识别和分析医学图像中的关键特征，如病灶位置、大小、形状等。这可以帮助医生更加准确地诊断疾病，并提高治疗效率。</a:t>
            </a:r>
          </a:p>
          <a:p>
            <a:r>
              <a:t>2. 图像分割与重建： 深度学习算法可以对医学图像进行分割，提取感兴趣的区域，并重建三维模型。这对于肿瘤检测、手术规划等具有重要意义。</a:t>
            </a:r>
          </a:p>
          <a:p>
            <a:r>
              <a:t>3. 影像组学分析： 深度学习算法可以从医学图像中提取大量影像组学特征，并利用这些特征进行疾病诊断和预后评估。影像组学分析可以帮助医生更加全面地了解疾病的进展情况，并做出更优的治疗决策。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医疗诊断辅助：利用计算机算法辅助医生进行疾病诊断。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自然语言处理在医学文本分析中的应用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医学文本理解： 自然语言处理算法可以理解和提取医学文本中的关键信息，如患者的症状、病史、诊断结果等。这可以帮助医生快速掌握患者的病情，并做出更准确的诊断。</a:t>
            </a:r>
          </a:p>
          <a:p>
            <a:r>
              <a:t>2. 医学知识图谱构建： 自然语言处理算法可以将医学文本中的信息抽取出来，并将其组织成结构化的知识图谱。这有助于医生快速查询和检索相关信息，并辅助诊断和治疗。</a:t>
            </a:r>
          </a:p>
          <a:p>
            <a:r>
              <a:t>3. 临床决策支持： 自然语言处理算法可以根据患者的电子病历、检查结果等信息，提供临床决策支持。这可以帮助医生做出更优的治疗决策，并提高治疗效果。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智能医疗机器人辅助手术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手术规划与模拟： 智能医疗机器人可以根据患者的病情进行手术规划和模拟，帮助医生选择最优的手术方案。这可以减少手术的风险，并提高手术的成功率。</a:t>
            </a:r>
          </a:p>
          <a:p>
            <a:r>
              <a:t>2. 手术操作辅助： 智能医疗机器人可以辅助医生进行手术操作，如缝合、切除等。这可以提高手术的精度和效率，并减少医生的工作强度。</a:t>
            </a:r>
          </a:p>
          <a:p>
            <a:r>
              <a:t>3. 康复训练辅助： 智能医疗机器人可以辅助患者进行康复训练，如肢体运动、语言训练等。这可以帮助患者恢复身体机能，并提高生活质量。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医疗诊断辅助：利用计算机算法辅助医生进行疾病诊断。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医疗大数据分析与挖掘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疾病流行病学研究： 医疗大数据可以用于研究疾病的流行病学特征，如发病率、死亡率、影响因素等。这有助于政府和医疗机构制定有效的预防和控制措施。</a:t>
            </a:r>
          </a:p>
          <a:p>
            <a:r>
              <a:t>2. 药物研发与评价： 医疗大数据可以用于药物研发和评价，如药物的有效性、安全性等。这有助于加快新药的研发进程，并提高药物的安全性。</a:t>
            </a:r>
          </a:p>
          <a:p>
            <a:r>
              <a:t>3. 个性化医疗： 医疗大数据可以用于为患者提供个性化的医疗服务，如根据患者的基因信息、生活方式等选择最合适的治疗方案。这可以提高治疗效果，并减少副作用。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人工智能技术与医疗行业融合前景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人工智能技术赋能医疗行业： 人工智能技术的发展将为医疗行业带来巨大的变革。人工智能技术可以帮助医生提高诊断和治疗的准确性，并提高医疗服务的效率和质量。</a:t>
            </a:r>
          </a:p>
          <a:p>
            <a:r>
              <a:t>2. 人工智能技术与医疗行业的协同发展： 人工智能技术的发展将与医疗行业的需求相结合，共同推动医疗行业的进步。人工智能技术可以帮助医疗行业解决许多难题，如医疗资源短缺、医疗成本高昂等。</a:t>
            </a:r>
          </a:p>
          <a:p>
            <a:r>
              <a:t>3. 人工智能技术与医疗行业融合的挑战： 人工智能技术与医疗行业的融合也面临着一些挑战，如数据隐私、伦理问题等。需要政府、医疗机构、技术企业等共同努力，解决这些挑战，才能促进人工智能技术与医疗行业的融合发展。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药物研发：结合生物信息学，加速新药研发。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人工智能在医疗健康领域的应用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药物研发：结合生物信息学，加速新药研发。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药物基因组学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利用基因组学技术研究药物与基因之间的相互作用，发现新的药物靶点。</a:t>
            </a:r>
          </a:p>
          <a:p>
            <a:r>
              <a:t>2. 预测患者对药物的反应，从而进行个性化用药，提高治疗效果，减少不良反应。</a:t>
            </a:r>
          </a:p>
          <a:p>
            <a:r>
              <a:t>3. 开发新的治疗方法，如基因治疗、细胞治疗等，为难治性疾病提供新的治疗选择。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药物合成与优化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利用人工智能技术设计和优化药物分子，提高药物的活性、稳定性和安全性。</a:t>
            </a:r>
          </a:p>
          <a:p>
            <a:r>
              <a:t>2. 通过虚拟筛选和分子对接技术，快速筛选出具有潜在活性的化合物，缩短药物研发周期。</a:t>
            </a:r>
          </a:p>
          <a:p>
            <a:r>
              <a:t>3. 开发新的药物合成方法，提高药物生产效率，降低生产成本。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药物研发：结合生物信息学，加速新药研发。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药物测试与评价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利用人工智能技术建立药物测试模型，预测药物的毒性和安全性，降低药物研发风险。</a:t>
            </a:r>
          </a:p>
          <a:p>
            <a:r>
              <a:t>2. 利用人工智能技术分析临床试验数据，评价药物的有效性和安全性，为药物获批提供科学依据。</a:t>
            </a:r>
          </a:p>
          <a:p>
            <a:r>
              <a:t>3. 开发新的药物评价方法，如生物标志物检测、影像学检查等，提高药物评价的准确性和效率。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药物监管与审批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利用人工智能技术建立药物监管数据库，对药物的安全性、有效性进行综合评估，提高药物监管的效率和准确性。</a:t>
            </a:r>
          </a:p>
          <a:p>
            <a:r>
              <a:t>2. 开发新的药物审批方法，如加速审批、优先审批等，缩短药物上市时间，让患者更快获得所需的药物。</a:t>
            </a:r>
          </a:p>
          <a:p>
            <a:r>
              <a:t>3. 加强国际合作，建立全球统一的药物监管体系，为全球患者提供安全、有效、可及的药物。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药物研发：结合生物信息学，加速新药研发。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药物生产与流通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利用人工智能技术优化药物生产工艺，提高药物生产效率，降低生产成本。</a:t>
            </a:r>
          </a:p>
          <a:p>
            <a:r>
              <a:t>2. 利用人工智能技术建立药物流通追溯体系，确保药物质量安全，防止假药、劣药流入市场。</a:t>
            </a:r>
          </a:p>
          <a:p>
            <a:r>
              <a:t>3. 开发新的药物配送方式，如无人机配送、智能药柜等，提高药物的可及性，方便患者获取所需药物。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药物信息与咨询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利用人工智能技术建立药物信息数据库，为患者和医务人员提供准确、全面的药物信息。</a:t>
            </a:r>
          </a:p>
          <a:p>
            <a:r>
              <a:t>2. 开发智能药物咨询系统，为患者提供个性化的用药指导，提高药物治疗的安全性、有效性和依从性。</a:t>
            </a:r>
          </a:p>
          <a:p>
            <a:r>
              <a:t>3. 利用人工智能技术建立药物不良反应监测系统，及时发现和处理药物不良反应，保障患者用药安全。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个体化医疗：分析患者个人数据，提供精准治疗方案。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人工智能在医疗健康领域的应用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个体化医疗：分析患者个人数据，提供精准治疗方案。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基因测序技术的发展使医生能够分析患者的基因组，识别出与疾病相关的基因突变或遗传变异，从而为患者提供个性化医疗方案。</a:t>
            </a:r>
          </a:p>
          <a:p>
            <a:r>
              <a:t>2. 生物标志物分析可以检测患者血液、尿液或组织样本中的特定分子，以评估疾病状态、预测治疗反应或监测治疗效果，从而帮助医生做出更准确的诊断和治疗决策。</a:t>
            </a:r>
          </a:p>
          <a:p>
            <a:r>
              <a:t>3. 通过基因测序和生物标志物分析，医生可以对患者进行更全面的评估，了解患者的个体差异，从而为患者制定更精准的治疗方案，提高治疗效果并减少副作用。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大数据分析和机器学习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大数据分析技术可以整合患者的医疗数据、基因组数据、生活方式数据等多种类型的数据，从中提取有价值的信息，帮助医生发现疾病的潜在原因和治疗方案。</a:t>
            </a:r>
          </a:p>
          <a:p>
            <a:r>
              <a:t>2. 机器学习算法可以根据患者的数据构建预测模型，帮助医生预测疾病风险、治疗反应和预后，从而为患者提供更个性化的医疗服务。</a:t>
            </a:r>
          </a:p>
          <a:p>
            <a:r>
              <a:t>3. 通过大数据分析和机器学习，医生可以从海量数据中发现新的疾病模式和治疗方法，从而推动医学研究和医疗实践的发展。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基因测序和生物标志物分析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个体化医疗：分析患者个人数据，提供精准治疗方案。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数字孪生和虚拟患者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数字孪生技术可以构建患者的虚拟模型，模拟患者的生理和病理状态，帮助医生了解疾病的进展和治疗效果，从而为患者提供更个性化的治疗方案。</a:t>
            </a:r>
          </a:p>
          <a:p>
            <a:r>
              <a:t>2. 虚拟患者技术可以模拟患者对不同治疗方案的反应，帮助医生选择最适合患者的治疗方案，从而提高治疗效果并减少副作用。</a:t>
            </a:r>
          </a:p>
          <a:p>
            <a:r>
              <a:t>3. 通过数字孪生和虚拟患者技术，医生可以对患者进行更全面的评估和治疗，从而提高医疗服务的质量和效率。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人工智能辅助诊断和治疗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人工智能系统可以分析患者的医疗图像、病理切片和实验室检查结果等多种类型的数据，辅助医生诊断疾病，提高诊断准确率。</a:t>
            </a:r>
          </a:p>
          <a:p>
            <a:r>
              <a:t>2. 人工智能系统可以根据患者的数据推荐治疗方案，帮助医生选择最适合患者的治疗方案，从而提高治疗效果并减少副作用。</a:t>
            </a:r>
          </a:p>
          <a:p>
            <a:r>
              <a:t>3. 通过人工智能辅助诊断和治疗，医生可以提高医疗服务的质量和效率，使患者获得更及时、准确和个性化的治疗。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个体化医疗：分析患者个人数据，提供精准治疗方案。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远程医疗和移动医疗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远程医疗技术可以使患者通过互联网与医生进行在线咨询、诊断和治疗，从而打破地域限制，使患者获得更便捷、高效的医疗服务。</a:t>
            </a:r>
          </a:p>
          <a:p>
            <a:r>
              <a:t>2. 移动医疗技术可以使患者通过移动设备监测自己的健康状况，并将数据发送给医生，从而使医生能够远程监控患者的病情，并及时做出治疗决策。</a:t>
            </a:r>
          </a:p>
          <a:p>
            <a:r>
              <a:t>3. 通过远程医疗和移动医疗技术，患者可以获得更便捷、高效和个性化的医疗服务，从而提高医疗服务的质量和效率。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人工智能药物研发和个性化药物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人工智能技术可以帮助科学家发现新的药物靶点和药物分子，从而加快药物研发的速度。</a:t>
            </a:r>
          </a:p>
          <a:p>
            <a:r>
              <a:t>2. 人工智能技术可以根据患者的基因组数据和疾病类型，为患者设计个性化的药物治疗方案，从而提高治疗效果并减少副作用。</a:t>
            </a:r>
          </a:p>
          <a:p>
            <a:r>
              <a:t>3. 通过人工智能药物研发和个性化药物技术，科学家和医生可以开发出更有效、更安全的药物，从而为患者提供更好的治疗方案。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医疗影像分析：辅助放射科医生图像分析和诊断。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人工智能在医疗健康领域的应用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https://d.book118.com/808100062012006035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医疗诊断辅助：利用计算机算法辅助医生进行疾病诊断。</vt:lpstr>
      <vt:lpstr> 医疗诊断辅助：利用计算机算法辅助医生进行疾病诊断。</vt:lpstr>
      <vt:lpstr> 医疗诊断辅助：利用计算机算法辅助医生进行疾病诊断。</vt:lpstr>
      <vt:lpstr> 医疗诊断辅助：利用计算机算法辅助医生进行疾病诊断。</vt:lpstr>
      <vt:lpstr> 药物研发：结合生物信息学，加速新药研发。</vt:lpstr>
      <vt:lpstr> 药物研发：结合生物信息学，加速新药研发。</vt:lpstr>
      <vt:lpstr> 药物研发：结合生物信息学，加速新药研发。</vt:lpstr>
      <vt:lpstr> 药物研发：结合生物信息学，加速新药研发。</vt:lpstr>
      <vt:lpstr> 个体化医疗：分析患者个人数据，提供精准治疗方案。</vt:lpstr>
      <vt:lpstr> 个体化医疗：分析患者个人数据，提供精准治疗方案。</vt:lpstr>
      <vt:lpstr> 个体化医疗：分析患者个人数据，提供精准治疗方案。</vt:lpstr>
      <vt:lpstr> 个体化医疗：分析患者个人数据，提供精准治疗方案。</vt:lpstr>
      <vt:lpstr> 医疗影像分析：辅助放射科医生图像分析和诊断。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2024-09-13T17:52:22.563</cp:lastPrinted>
  <dcterms:created xsi:type="dcterms:W3CDTF">2024-09-13T09:52:22Z</dcterms:created>
  <dcterms:modified xsi:type="dcterms:W3CDTF">2024-09-13T09:52:24Z</dcterms:modified>
</cp:coreProperties>
</file>