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24AFE-B587-43E7-9F08-FBF5148C4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33A94-24D0-4A59-9AAE-E8D03BD84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9EFED-D58E-405F-B9FC-20053AFEF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FD46F-354F-4202-8C4E-8357790B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DD8B6-9206-46E5-B255-C5D08CE3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A3B9A-773A-470E-9C08-231BE5E75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8C1F9-16B9-4839-B7DC-2B3B1CF2D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4C7DF-7064-466F-A887-0852446DF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9D961-6927-42B5-8538-C0255C53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BFBAA-2340-495D-AE40-965D762A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448E2-8E76-4314-B749-F68DBB75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103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现场监督工作管理的计划与执行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监督目标与计划制定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关键任务与责任分工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监督目标与计划制定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明确监督目标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确保工作质量和进度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通过监督工作确保项目按照预定的质量、进度和成本要求进行。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发现和纠正问题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及时识别项目执行过程中的问题，提出改进措施，确保项目顺利进行。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通过监督工作加强团队成员之间的沟通与协作，提高工作效率。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明确需要监督的工作范围，包括项目各个阶段、任务、活动和人员等。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确定监督范围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根据项目特点和要求，制定相应的监督流程，包括监督频率、方式、记录和报告等。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根据项目目标，设定关键绩效指标（KPIs），用于衡量项目执行情况和监督工作成果。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根据项目需求和监督计划，合理安排具备相应技能和经验的人员进行监督工作。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为监督工作预留足够的时间，确保监督人员能够全面、深入地了解项目进展情况。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根据项目规模和监督需求，制定合理的预算计划，包括人员费用、差旅费用和其他相关支出等。同时，要确保预算使用透明、合理，避免浪费和不必要的支出。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资源分配与预算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准备相关物资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根据业务需求和相关法规，明确现场监督的目标、范围和重点。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根据监督目标，制定详细的监督计划，包括时间、地点、人员、物资等方面的安排。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对参与现场监督的人员进行必要的培训，提高其业务水平和监督能力。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根据监督计划，提前准备好必要的监督工具、设备和资料。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向被监督单位介绍监督目标、计划和要求，听取被监督单位的意见和建议。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召开首次会议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按照监督计划，对被监督单位的现场环境、设备设施、人员操作等方面进行检查。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开展现场检查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对检查过程中发现的问题、隐患和不符合项进行详细记录，并拍照或录像留存证据。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及时向被监督单位反馈检查情况，指出存在的问题和隐患，并提出整改要求和时限。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与被监督单位沟通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现场实施过程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08" r="22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对现场检查记录进行汇总分析，总结存在的问题和隐患，评估被监督单位的整体状况。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根据汇总分析结果，编写现场监督报告，明确存在的问题、隐患和整改要求。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将现场监督报告反馈给被监督单位和相关管理部门，督促其及时整改落实。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对被监督单位的整改情况进行跟踪验证，确保问题得到有效解决。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关键任务与责任分工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根据工作性质和实际情况，明确现场监督的具体目标和要求。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列出所有需要监督的任务，并根据重要性和紧急性进行排序。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分析任务清单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确定关键任务的执行时间、负责人、所需资源等，形成详细的任务计划。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制定关键任务计划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根据现场实际情况，将监督区域划分为不同的责任区，明确每个区域的负责人。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划分责任区域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将关键任务进一步细化为具体的可执行任务，并明确每项任务的负责人、执行时间和验收标准。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分配具体任务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通过责任矩阵明确每个人员的职责和任务，避免出现责任不清或重复工作的情况。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建立责任矩阵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https://d.book118.com/808101035015006032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2024-09-09T09:13:28.938</cp:lastPrinted>
  <dcterms:created xsi:type="dcterms:W3CDTF">2024-09-09T01:13:28Z</dcterms:created>
  <dcterms:modified xsi:type="dcterms:W3CDTF">2024-09-09T01:13:31Z</dcterms:modified>
</cp:coreProperties>
</file>