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BCD1D-42C1-4180-B4EA-09FDC323F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B0B6B-8B58-4BBF-A32E-AED923217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684D1-C4D8-4FEF-A8EE-85C8EBF3C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DC1A2-6D2F-46BD-BAC5-259A66CCD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27E456-46A8-4456-85A6-00B4EF289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7CC4EB-1AB4-4B75-B1C5-6E95587B8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40662D-687D-45BA-B77B-76F82A013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FAC92-409C-4887-B00D-CF73CC4B0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C231E-F63E-4A53-9B67-4D27C4EE2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C0E62-8DD7-4D89-B57C-10D043F9F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69EF6-6DB4-4F1A-979F-79028BF95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1066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匆匆那年伤感台词分享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匆匆那年经典伤感台词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台词背后的情感与故事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台词在现实生活中的应用与启示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观众共鸣与情感共鸣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一部讲述青春、爱情与成长的电影，通过主人公们的故事，展现了青春的短暂与珍贵，以及爱情中的甜蜜与伤痛。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电影中的台词是情感的载体，能够深刻地表达人物内心的感受，让观众产生共鸣。伤感台词更是能够触动人心，让人在感动中回味青春的点滴。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台词的重要性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电影《匆匆那年》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《匆匆那年》电影中的经典台词，经过挑选和整理，呈现出最具代表性的伤感语句。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这些台词不仅是对电影情节的回顾，更是对青春岁月中那些美好而短暂瞬间的怀念。它们能够唤起观众对过去的回忆，让人在感慨中思考人生的意义和价值。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台词来源与意义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“我们都以为长大以后就能真正的永远相伴，于是不惜一切代价地拼命成长，但是当真的长到足以告别青春时，才突然发现，原来长大只会让我们分离。”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“那时候我们以为喜欢就是永远，后来才发现，我们只有曾经，没有永远。”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以下是一些《匆匆那年》中的伤感台词分享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台词来源与意义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“青春是一场大雨，即使感冒了，还盼望回头再淋它一次。”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“曾经以为过不去的，终究会过去。痛苦有时候是一种提升，否则，我们流的眼泪也就毫无意义。”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“每个人的心中都有一座城池，当你想逃避的时候就会躲进去。有的人躲的时间长，有的人躲的时间短，而我却一直没有走出去。”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台词来源与意义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匆匆那年经典伤感台词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电影版经典台词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“我们总是在开始时毫无所谓，在结束时痛彻心扉。”：表达了青春时光中人们对待感情的轻率与后来的追悔莫及。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“有些人错过了，永远无法在回到从前；有些人即使遇到了，永远都无法在一起。”：揭示了人生中错过的遗憾和无法重来的无奈。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“那时候我们以为喜欢就是永远，后来才发现，我们只有曾经，没有永远。”：展现了青春时期对爱情的纯真向往与现实的残酷。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“所有男孩子在发誓的时候都是真的觉得自己一定不会违背承诺，而在反悔的时候也都是真的觉得自己不能做到。”：揭示了男孩子在爱情中的誓言与现实的矛盾。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“我们都以为长大以后就能真正的永远相伴，于是不惜一切代价地拼命成长，但是当真的长到足以告别青春时，才突然发现，原来长大只会让我们分离。”：表达了成长的代价和青春的逝去。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“在告别了匆匆那年的日子里，只有她一个人固执地将自己绵薄的爱情坚守到了最后。”：展现了女主角对爱情的执着与坚守。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45" r="1184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45" r="1184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45" r="1184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电视剧版经典台词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67" r="13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表达了对于青春时光的怀念和对于时光流逝的无奈。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“不悔梦归处，只恨太匆匆。”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揭示了人生中错过的遗憾和无法弥补的缺失。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“有些人，一旦错过就不在。”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展现了青春时期的轻狂与不羁，以及对于逝去时光的感慨。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“流年辗转，只因年少。”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原著小说经典台词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台词背后的情感与故事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“我们总是在开始时毫无所谓，在结束时痛彻心扉。”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这句台词表达了青春时期对感情和生活的轻率态度，以及最终因此而遭受的痛苦和遗憾。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“时间是最好的老师，但遗憾的是——最后他把所有的学生都…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这句话以幽默的方式道出了时间的无情和青春的短暂，让人感叹时光流逝的无奈。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青春时光的无奈与遗憾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https://d.book118.com/808101066011006042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2024-09-21T01:02:35.475</cp:lastPrinted>
  <dcterms:created xsi:type="dcterms:W3CDTF">2024-09-20T17:02:35Z</dcterms:created>
  <dcterms:modified xsi:type="dcterms:W3CDTF">2024-09-20T17:02:37Z</dcterms:modified>
</cp:coreProperties>
</file>