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CE0F2AF-3908-402E-AB00-E0B9D2A62AF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1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2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01678-64D6-480B-8FB2-541F1E76F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967AE-469E-401F-89E3-D8A9ECAE1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EF383-FBCD-4256-B4E6-DA926B724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EB17BB-FF50-46E7-A97D-16F6AABE6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21044E-AE55-4383-B7C6-DD5F5EE74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067416-688A-4204-A20F-FFFC0FE48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5489C9-A6BA-45FE-B784-16EB8EC71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CF9BF-3100-4413-A684-A5755DF5A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28F67A-3637-49CA-94BE-C8DEB89FF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4F745-4F0C-405A-948D-EA17ACCB2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E72395-1E7B-4A41-9D80-AA117B915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C3FD0D3-B61B-4901-A631-C36A4847105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8C64975-CB13-49C4-8A6B-ABE08BAEA25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3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0107403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工艺创新发展方向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工艺创新的重要性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工艺创新的发展历程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工艺创新的技术手段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工艺创新的成功案例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工艺创新的挑战与应对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工艺创新的未来展望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工艺创新的重要性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传统工艺的局限性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传统工艺难以适应现代社会快速变化的需求。传统工艺存在效率低下、产品质量不稳定等问题。传统工艺无法满足环保和可持续发展的要求。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工艺创新的定义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通过引入新技术、新材料等手段来改进生产过程和产品性能的过程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工艺创新是指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提高生产效率、降低生产成本、改善产品质量等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工艺创新可以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工艺创新的重要性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工艺创新是企业保持竞争力和持续发展的重要途径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企业的创新能力和市场竞争力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工艺创新有助于提高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产品差异化，满足消费者个性化需求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工艺创新可以带来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人才队伍建设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培养具有创新意识的人才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激发团队的创造力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市场需求变化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根据市场反馈及时调整工艺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追踪消费者需求变化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政策支持和产业生态环境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政府出台激励政策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营造有利于创新的环境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工艺创新的影响因素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技术创新能力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持续推动技术升级和创新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寻找新的解决方案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工艺创新是企业不断前行的动力，只有不断创新，才能在激烈的市场竞争中立于不败之地。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工艺创新的发展历程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传统工艺的起源与发展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人类社会的早期生产方式经历了从简单工具到熔铸、锻造等复杂工艺的演进。这些传统工艺的发展奠定了工艺创新的基础。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工业革命对工艺创新的影响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工业革命的标志性发明之一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蒸汽机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推动纺织业现代化发展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纺织机械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促进了产业的升级和转型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工艺创新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当代工艺创新的特点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现代工艺创新的主要特点之一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数字化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促进了工艺创新的交流和合作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全球化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工艺创新的发展方向之一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智能化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纳米技术应用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纳米技术在工艺创新中的应用前景广阔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纳米材料将改变工艺生产方式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绿色工艺创新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可持续发展是工艺创新的必然选择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绿色工艺将获得更广泛的应用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未来工艺创新的发展趋势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生物技术应用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生物工艺的发展将带来工艺创新的新突破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生态友好型工艺将成为未来发展趋势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工艺创新的未来展望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未来工艺创新将在数字化、智能化的基础上，更多地融合生物技术、纳米技术等前沿科技，实现绿色、可持续的发展目标。工艺创新将持续推动产业升级和创新发展。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工艺创新的技术手段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材料工艺创新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材料工艺创新是工艺创新中的重要一环。通过新材料的研发和应用，可以带来工艺创新的突破，提升产品性能和质量，推动行业发展。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数字化技术在工艺创新中的应用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计算机辅助设计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/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计算机辅助制造技术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CAD/CAM</a:t>
            </a: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AI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技术的应用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人工智能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数据分析与挖掘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大数据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环境友好型工艺创新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环境友好型工艺创新是当前工业发展的重要趋势之一。通过减少废物排放、降低能耗等措施，实现工艺创新的同时保护环境，可持续发展。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自动化生产线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实现生产过程自动化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降低生产成本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智能制造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智能化生产设备应用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实现精准生产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自动化技术在工艺创新中的作用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机器人应用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用于生产线作业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工艺创新的重要性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通过技术创新获得市场优势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提升产品竞争力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优化生产流程，降低生产成本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提高生产效率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引领行业技术进步，带动产业升级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推动行业发展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工艺创新实践案例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利用数字化技术提升生产效率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企业</a:t>
            </a: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A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自动化生产线实现智能制造，产品质量提升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企业</a:t>
            </a: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C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采用环保工艺创新，获得节能减排效果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企业</a:t>
            </a: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B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工艺创新的成功案例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打印技术在航空航天、医疗器械等领域的成功应用。通过定制化生产，促进了工艺创新的发展。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https://d.book118.com/808101074036006047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146</Paragraphs>
  <Slides>24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工艺创新发展方向</vt:lpstr>
      <vt:lpstr>目录</vt:lpstr>
      <vt:lpstr>第1章 工艺创新的重要性</vt:lpstr>
      <vt:lpstr> </vt:lpstr>
      <vt:lpstr>工艺创新的定义</vt:lpstr>
      <vt:lpstr>工艺创新的重要性</vt:lpstr>
      <vt:lpstr>工艺创新的影响因素</vt:lpstr>
      <vt:lpstr>总结</vt:lpstr>
      <vt:lpstr>第2章 工艺创新的发展历程</vt:lpstr>
      <vt:lpstr> </vt:lpstr>
      <vt:lpstr>工业革命对工艺创新的影响</vt:lpstr>
      <vt:lpstr>当代工艺创新的特点</vt:lpstr>
      <vt:lpstr>未来工艺创新的发展趋势</vt:lpstr>
      <vt:lpstr>工艺创新的未来展望</vt:lpstr>
      <vt:lpstr>第3章 工艺创新的技术手段</vt:lpstr>
      <vt:lpstr>材料工艺创新</vt:lpstr>
      <vt:lpstr>数字化技术在工艺创新中的应用</vt:lpstr>
      <vt:lpstr> </vt:lpstr>
      <vt:lpstr>自动化技术在工艺创新中的作用</vt:lpstr>
      <vt:lpstr>工艺创新的重要性</vt:lpstr>
      <vt:lpstr>工艺创新实践案例</vt:lpstr>
      <vt:lpstr>第四章 工艺创新的成功案例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2024-09-28T12:03:10.018</cp:lastPrinted>
  <dcterms:created xsi:type="dcterms:W3CDTF">2024-09-28T04:03:10Z</dcterms:created>
  <dcterms:modified xsi:type="dcterms:W3CDTF">2024-09-28T04:03:12Z</dcterms:modified>
</cp:coreProperties>
</file>