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6FB3B-D45D-4993-BECF-F4C893B5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12FDD-37C5-4C28-A4E2-DE1467CAB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3C15-42EF-4341-8EFD-63ECEB6D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F33C0-8858-4016-B2BB-B4037B51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0A5AF-39AB-4E80-8682-9C48F501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E2930-CD20-41A2-8F1F-D1BB2C41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331E7-6612-4482-87DB-BE703E099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10B1D-2A1A-42DA-9121-1487A860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62B1C-939C-4E2E-8843-AF652D266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55FA6-A958-48A1-AD54-6820EDEC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82046-45AF-40E0-BFDC-9502FE84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1105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提高学生听力与口语技能的教学设计与训练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听力与口语技能重要性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学生当前水平分析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教学目标与内容设计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训练策略及实施步骤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听力与口语技能重要性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语言学习四大技能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332" r="133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听力技能是语言学习的基石，通过听可以获取语言输入，理解语言意义。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口语技能是语言输出的重要方式，能够体现语言学习者的实际运用能力。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阅读技能可以扩大语言学习者的知识面，提高语言理解和分析能力。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写作技能则是语言学习者综合能力的体现，能够锻炼学习者的思维逻辑和表达能力。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听力是口语的基础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良好的听力技能可以帮助学习者获取准确的语言输入，为口语表达提供丰富的素材和模仿对象。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口语是听力的延伸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通过口语表达，学习者可以将听到的语言材料内化为自己的语言，提高语言运用的自如度和准确性。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听力与口语相互促进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听力和口语技能的提高是相辅相成的，听力水平的提高可以促进口语表达的流畅度和准确性，而口语表达的练习也可以反过来提高听力理解的速度和深度。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听力与口语相互关系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858" r="2085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在学术研究中，需要听取讲座、研讨会等学术活动，理解并掌握相关知识，同时能够用口语进行学术交流、讨论和汇报。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学术场景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在职场中，需要听取上级指示、同事建议等，并能够用口语进行工作汇报、商务谈判和团队合作。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在日常生活中，需要听取各种信息、指令等，并能够用口语进行日常交流、购物、旅行等。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生活场景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在跨文化交流中，需要理解不同文化背景下的语言表达方式，并能够用口语进行跨文化沟通和交流。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实际应用场景及需求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学生当前水平分析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采用标准化的听力测试材料，如托福、雅思等考试中的听力部分，或专业设计的听力练习题。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听力测试方法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根据学生的答题情况，分析其在不同听力材料、不同题型中的表现，找出其听力理解的难点和弱点。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听力水平测试方法及结果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通过课堂表现、模拟对话、即兴演讲等方式，评估学生的口语表达能力。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针对学生的发音、语调、语速、词汇运用、语法准确性、流利度等方面进行评估，找出其口语表达中的不足之处。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口语表达能力评估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口语评估方式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学生在听力理解方面可能存在的问题包括无法抓住关键信息、理解速度跟不上、对听力材料的背景知识缺乏了解等。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学生在口语表达方面可能存在的问题包括发音不准确、语调不自然、词汇量不足、语法错误较多、流利度不够等。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针对以上问题，分析可能的原因，如学生缺乏听力训练、口语练习机会不足、语言基础薄弱、文化背景知识缺乏等。同时，也需要考虑学生的心理因素，如自信心不足、焦虑情绪等对其听力和口语能力的影响。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教学目标与内容设计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明确教学目标和要求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确定提高学生听力和口语技能为总体目标，注重培养实际语言运用能力。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设定具体、可衡量的听力和口语技能指标，如听懂日常对话、发表简短演讲等。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强调语言学习的渐进性，分阶段设定教学目标和要求，确保学生逐步提升。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选择真实、地道的语言材料，如英语新闻、电影片段、实用对话等，提供丰富的语言输入。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利用多媒体和网络资源，如在线听力练习、语音识别软件等，增加学习渠道和互动性。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根据学生兴趣和需求，推荐相关听力材料和口语练习，激发学习动力。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精选教材和辅助资源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针对不同英语水平的学生，设计个性化的听力和口语训练方案。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对于基础较弱的学生，注重语言知识的输入和基本技能的培养，提供简单的听力和口语练习。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对于基础较好的学生，加强语言运用的复杂性和准确性训练，如讨论、辩论等高级口语活动。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鼓励学生进行自我评价和反思，根据进展情况调整教学方案。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针对不同层次学生制定方案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创新教学方法与手段探讨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https://d.book118.com/808101105056006040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2024-09-18T21:12:57.671</cp:lastPrinted>
  <dcterms:created xsi:type="dcterms:W3CDTF">2024-09-18T13:12:57Z</dcterms:created>
  <dcterms:modified xsi:type="dcterms:W3CDTF">2024-09-18T13:12:59Z</dcterms:modified>
</cp:coreProperties>
</file>