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4BB92-1856-4DEF-8458-A5AF398E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6AFF3-64D3-4319-9A33-2078D493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A69B0-3A3B-42CE-AF68-9C1FC5AFA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E8228-5C66-4BB2-9C42-0D60105F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47305D-D99C-4831-91A1-1C128F58C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179EE-092E-4E96-A819-5C47A6550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A4D01-5DBD-4422-9804-022D6B751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3E33D-C6E0-4AC4-B67D-6E652C19E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187A6-6EEB-4C43-A016-1E9C5018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A00A3-EC0D-4403-99FA-7846C94A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1529A-87BD-4F04-B21F-E6B0109B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211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肝癌护理病例讨论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肝癌护理的挑战与展望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年龄：58岁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患者姓名：张先生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肝癌晚期，肿瘤已扩散至肺部和淋巴结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肝功能受损，出现黄疸和腹水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患者疼痛明显，需使用止痛药缓解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食欲不振，体重下降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使用顺铂和氟尿嘧啶进行联合化疗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对局部肿瘤进行放疗，控制病情发展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补充营养、改善肝功能、减轻黄疸和腹水等症状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肝癌护理知识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肝癌患者应保持充足的休息，避免过度劳累，根据病情适当进行活动，以增强身体免疫力。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定期监测肝功能、血常规等指标，及时发现病情变化，以便及时调整治疗方案。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保持室内空气流通，避免接触感染源，注意个人卫生，预防感染。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肝癌患者应保持营养均衡，多摄入富含蛋白质、维生素和矿物质的食物，如鱼、肉、蛋、豆类、新鲜蔬菜和水果等。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控制脂肪摄入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避免高脂肪食物，控制脂肪摄入量，以降低脂肪肝的发生率。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避免食用辛辣、油腻、坚硬等刺激性食物，以免加重肝脏负担。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鼓励患者进行适当的情绪调节，如通过听音乐、做瑜伽等方式缓解焦虑和抑郁情绪。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肝癌患者常常面临巨大的心理压力，家属和医护人员应给予充分的心理支持，帮助患者树立战胜疾病的信心。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向患者及家属提供有关肝癌的知识和护理技巧，帮助他们更好地理解和应对疾病。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667" r="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0" r="2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https://d.book118.com/808102116054006045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2024-09-25T21:45:25.838</cp:lastPrinted>
  <dcterms:created xsi:type="dcterms:W3CDTF">2024-09-25T13:45:25Z</dcterms:created>
  <dcterms:modified xsi:type="dcterms:W3CDTF">2024-09-25T13:45:27Z</dcterms:modified>
</cp:coreProperties>
</file>