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34226B-02A7-4877-B39F-B980022CEF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164B57-C393-4BA4-B1BC-2C5F1562CC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740135-3C76-4996-B26A-3CBE97E5F0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16F891-12CE-4FCC-9183-707F2AE8E2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7BFA27-7813-46F3-893E-CB7518F1FC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A081AA-04BB-431D-82BD-A6257384FD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4F9A97-FF31-4F05-A400-177B4A3580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914A81-8EA9-48C3-AFEA-E820BDA8B6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32E3A2-28ED-4A70-BA0B-CAA55F030C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0AB7AC-44DD-48E0-98F3-8817705527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D5594C-01A2-411F-B8D8-640F3C8555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10301200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825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结膜炎患者的护理查房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结膜炎概述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结膜炎患者的日常护理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结膜炎患者的心理护理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结膜炎患者的康复护理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结膜炎患者的健康教育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结膜炎概述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结膜炎是结膜组织的炎症反应，通常由感染、过敏或其他因素引起。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根据病因，结膜炎可分为感染性结膜炎、过敏性结膜炎、自身免疫性结膜炎等。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病因与症状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感染性结膜炎主要由细菌、病毒等微生物感染引起；过敏性结膜炎则是由过敏原刺激引起；自身免疫性结膜炎与自身免疫系统异常有关。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结膜炎的症状包括眼部发红、疼痛、瘙痒、流泪、分泌物增多等，严重时可导致视力下降。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l="15312" r="15312"/>
          <a:stretch>
            <a:fillRect/>
          </a:stretch>
        </p:blipFill>
        <p:spPr>
          <a:xfrm>
            <a:off x="9048606" y="874695"/>
            <a:ext cx="2745886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医生根据患者的症状和体征，结合实验室检查，如眼部分泌物培养、抗体检测等，进行诊断。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针对不同类型的结膜炎，治疗方法有所不同。一般而言，感染性结膜炎以抗感染治疗为主，过敏性结膜炎则以抗过敏治疗为主。同时，保持眼部清洁、合理用眼也是治疗的重要方面。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02" r="2180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诊断与治疗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结膜炎患者的日常护理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每日早晚用温水或生理盐水清洗眼部，保持眼部清洁，避免感染加重。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勤洗手，避免用手揉眼，使用干净的毛巾擦拭眼部，保持眼部周围皮肤清洁干燥。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眼部清洁与卫生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卫生习惯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眼部清洁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避免食用刺激性食物和饮料，如辛辣、油腻、烟酒等，多食用富含维生素和纤维素的食物，如蔬菜、水果、全谷类等。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保持充足的睡眠时间，避免长时间使用电子产品，减少眼部疲劳。同时，适当进行户外活动，增强身体免疫力。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生活习惯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饮食与生活习惯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7094" r="270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遵医用药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按照医生的指示使用眼药水、眼药膏等药物，不要随意更改用药剂量或停药。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在使用药物前，要仔细阅读说明书，了解药物的用法、用量、注意事项等；在使用药物后，要注意观察眼部情况，如有不适及时就医。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药物使用与注意事项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结膜炎患者的心理护理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https://d.book118.com/808103012007006026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2024-09-03T00:08:17.446</cp:lastPrinted>
  <dcterms:created xsi:type="dcterms:W3CDTF">2024-09-02T16:08:17Z</dcterms:created>
  <dcterms:modified xsi:type="dcterms:W3CDTF">2024-09-02T16:08:19Z</dcterms:modified>
</cp:coreProperties>
</file>