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38F3B-47A3-45DE-B36F-9B80F8CB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2E249-C1C3-4398-B97A-1BE2A621E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62DF5-27EF-4C8C-B29C-EC65DB39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287F7-002B-4C56-9E06-F09579E56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E3F2D-B543-486F-9575-24A6F44C3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5B705C-D614-4FA3-AE9B-B4CAD5B3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F4A81-BF62-46C1-A6D0-E0E06A379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B5034-8F8B-4D1C-80E8-5D79D3CA3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1BDAE-61F6-4124-8898-07B4D953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BB6E-9F13-4CBA-9B86-D5020F2E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59666-FDED-46B0-B544-82B6CAAFE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303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教师礼仪培训构建尊重与平等的教学关系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教学中的尊重与平等体现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师生沟通技巧与礼仪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营造积极课堂氛围的策略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处理课堂冲突与问题的礼仪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8" b="179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14" b="1391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通过礼仪培训，使教师掌握基本的职业礼仪，展现良好的职业形象，从而提升职业素养。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构建尊重与平等的教学关系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礼仪是尊重他人的表现，通过培训使教师更加注重学生的感受，构建尊重与平等的教学关系。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良好的师生关系是提高教学效果的重要因素之一。通过礼仪培训，教师可以更好地与学生沟通，提高教学效果。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塑造良好的教师形象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教师的形象对学生的影响深远，得体的服饰、优雅的举止、和蔼的态度等都是教师形象的重要组成部分。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礼仪能够营造一种和谐、愉悦的课堂氛围，使学生在轻松的环境中学习，有利于提高学生的学习兴趣和积极性。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教师对学生的尊重和关注能够增强学生的自尊心和自信心，从而激发学生的学习动力。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礼仪是沟通的重要桥梁，通过礼仪培训，教师可以更好地与学生进行沟通和交流，了解学生的需求和想法，从而更好地指导学生的学习和成长。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营造和谐的课堂氛围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增强学生的自尊心和自信心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促进师生之间的有效沟通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礼仪在教学中的重要性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教师应该尊重每个学生的人格、尊严和权利，不歧视、不侮辱、不体罚学生。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教师应该平等对待所有学生，不偏袒、不歧视任何一个学生，让每个学生都感受到公正和平等。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倾听学生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教师应该倾听学生的声音，关注学生的需求和感受，理解学生的立场和观点。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尊重与平等原则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教师应该以真诚的态度对待学生、同事和家长，不虚伪、不做作、不敷衍。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理解宽容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教师应该关心学生的身心健康和学习生活，关注学生的成长和发展，积极为学生提供帮助和支持。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教师应该理解学生的差异和多样性，宽容学生的缺点和不足，鼓励学生自我完善和进步。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真诚与关爱原则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教师应该具备扎实的学科知识和教育教学理论，不断提高自己的专业素养和教学水平。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教师应该热爱教育事业，尽职尽责地完成教学任务，为学生的成长和发展贡献自己的力量。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教师应该严谨治学，追求真理和科学精神，不浮躁、不敷衍、不抄袭，树立良好的学术风气。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严谨治学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专业与敬业原则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教学中的尊重与平等体现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08" b="5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尊重学生个性差异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接纳不同性格和学习风格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教师应了解并尊重每个学生的性格特点和学习风格，避免一刀切的教学方式。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因材施教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针对不同学生的需求和能力，采用个性化的教学方法和策略，确保每个学生都能获得适合自己的学习体验。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鼓励学生表达自我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创造一个开放、包容的课堂环境，鼓励学生表达自己的想法和感受，培养他们的自信心和自主性。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公平评价学生表现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在评价学生表现时，应采用公正、客观的标准，避免主观偏见或歧视。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提供平等机会和资源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确保每个学生都能获得平等的学习机会和资源，不因性别、种族、家庭背景等因素而受到限制。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不偏袒任何学生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教师应避免对某些学生表现出明显的偏爱或偏袒，确保对所有学生一视同仁。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平等对待每一位学生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营造积极的课堂氛围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创造一个积极、和谐的课堂氛围，鼓励学生之间的合作与交流，激发他们的学习热情和动力。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通过积极的互动和沟通，与学生建立信任和理解的关系，关注他们的情感变化和需求。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倾听和理解学生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耐心倾听学生的想法和感受，理解他们的困惑和挑战，给予及时的关心和支持。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关注学生情感需求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师生沟通技巧与礼仪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教师应该给予学生充分的时间来表达自己的观点，不要急于打断或给出评价。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通过点头、微笑、重复学生的话语等方式，向学生传递出自己在认真倾听的信息。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44" r="127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试着站在学生的角度去理解他们的观点，不要一味地否定或忽视学生的想法。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倾听与理解学生观点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https://d.book118.com/808103035033006023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2024-08-29T16:04:30.996</cp:lastPrinted>
  <dcterms:created xsi:type="dcterms:W3CDTF">2024-08-29T08:04:31Z</dcterms:created>
  <dcterms:modified xsi:type="dcterms:W3CDTF">2024-08-29T08:04:33Z</dcterms:modified>
</cp:coreProperties>
</file>