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051DE-850D-4B38-9352-3DFA9B48A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4B78E-5954-4482-AC83-C9ACB6A01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0D4D1-F504-4168-AA4C-126297AF5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E4DA9-9865-4CAB-89BF-4515644C9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6EB91E-A3D5-434B-B1CC-194CA13BE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DF3AE-9F82-467E-9635-6A1764946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A83026-E254-45F9-9A73-F08BAE9EA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59D0C-280B-4D71-A09D-D0032C550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DD493-6E55-4D7D-9133-7223BA6D1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A54DF-4780-473C-BB9D-BDD30B817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3BE7E-9EE1-40CE-88E7-679E00F18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3035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生产与运作管理综合生产计划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生产与运作现状分析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生产与运作管理改进方案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信息化技术在生产与运作管理中的应用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313" r="2131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应对市场需求波动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通过综合生产计划，企业可以预测并应对市场需求的波动，确保生产能力与市场需求相匹配。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通过合理安排生产计划和调度，企业可以提高生产效率，降低生产成本。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综合生产计划有助于企业优化人力、物力、财力等资源的配置，提高资源利用效率。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综合生产计划有助于企业在激烈的市场竞争中保持领先地位，实现可持续发展。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生产效率与成本控制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分析生产效率、成本等方面的数据，提出改进措施。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资源配置与调度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涉及人力、物力、财力等资源的配置与调度，以及生产过程中的物料管理、库存管理等。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生产计划的制定与执行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包括生产计划的制定、审批、下达、执行等各个环节。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市场需求与预测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关注市场动态，进行市场需求预测，为生产计划的制定提供依据。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识别生产过程中可能存在的风险，制定相应的应对措施。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综合生产计划概述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30" r="262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综合生产计划是企业在一定时期内，根据市场需求、生产能力、资源条件等因素，对产品生产所做出的总体安排和规划。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综合生产计划涉及企业整体的生产经营活动，需要全面考虑市场需求、生产能力、资源条件等因素。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全局性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综合生产计划通常覆盖一个较长的时期，如一年或几年，以指导企业的长期生产和发展。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综合生产计划一旦制定，应保持相对稳定，以便企业能够有计划地组织生产和经营活动。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通过综合生产计划，企业可以合理安排生产任务和资源，确保生产活动的顺利进行。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确保生产顺利进行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综合生产计划有助于优化生产流程、提高设备利用率和劳动生产率，从而降低生产成本、提高产品质量和缩短生产周期。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通过综合生产计划，企业可以及时调整生产策略，以适应市场需求的变化，保持市场竞争优势。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033" r="90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除了制造业和服务业外，综合生产计划还可以应用于农业、能源等其他行业，以指导企业的生产经营活动。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综合生产计划在制造业中尤为重要，涉及原材料采购、生产排程、库存管理等方面。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对于提供服务的行业，如酒店、餐饮等，综合生产计划同样适用，可以帮助企业合理安排服务资源和人员配置。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生产与运作现状分析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根据生产计划和库存情况，制定原料采购计划，与供应商进行谈判和签订合同。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根据销售预测和订单情况，制定主生产计划和详细的生产排程。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生产制造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按照生产排程进行生产，包括加工、装配、测试等环节。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对生产过程中的半成品和成品进行质量检验和控制，确保产品质量符合标准。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对原料、半成品和成品进行库存管理，包括入库、出库、盘点等操作。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根据客户需求和订单情况，安排产品配送和运输。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现有生产与运作流程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产能评估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对现有生产线的产能进行评估，包括设备能力、人员技能、工艺流程等方面。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效率评估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对生产过程中的效率进行评估，包括生产效率、设备利用率、人员效率等方面。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产能与效率匹配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分析产能与效率的匹配程度，找出瓶颈环节和改进空间。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产能与效率评估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004" r="400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由于销售预测不准确或订单变更频繁，导致生产计划不断调整，影响生产效率和成本。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生产计划不准确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质量管理不到位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库存管理不规范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物流配送不及时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质量检验和控制不严格，导致产品质量不稳定，客户投诉率较高。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库存数据不准确，存在积压和缺货现象，影响生产和销售。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由于配送计划不合理或运输延误等原因，导致产品不能按时送达客户手中。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综合生产计划制定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收集历史销售数据、市场趋势、竞争对手情况等信息，运用统计分析和数据挖掘技术对需求进行预测。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识别影响需求变动的因素，如季节性、周期性、趋势性等，以便更准确地预测需求。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需求变动因素分析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选择合适的预测模型，如时间序列分析、回归分析、神经网络等，对需求进行定量预测，并根据实际数据进行模型优化。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预测模型构建与优化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根据需求预测结果，分析现有产能是否满足需求，确定产能缺口或冗余。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制定产能扩展或缩减计划，包括设备采购、生产线改造、工艺优化等措施。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产能规划制定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合理规划生产设施布局，提高生产流程的连贯性和效率，减少物料搬运和等待时间。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生产布局优化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产能规划与布局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https://d.book118.com/808103035067006035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2024-09-14T08:07:30.446</cp:lastPrinted>
  <dcterms:created xsi:type="dcterms:W3CDTF">2024-09-14T00:07:30Z</dcterms:created>
  <dcterms:modified xsi:type="dcterms:W3CDTF">2024-09-14T00:07:32Z</dcterms:modified>
</cp:coreProperties>
</file>