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5B0046-073F-4DCD-B166-BD8CD7C670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05BA96-3301-441D-AC62-5F2262685A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F3429C-9311-49F7-897A-D680C69029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8113C0-F332-4AB8-B0CF-A4D065479E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FC29FC-ABE9-47ED-8D0E-40C6893FCF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05709E-28DE-4124-A87D-0DF82D4112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9C4999-8742-474E-B002-FD870E0BECB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DE52AB-C750-40C4-AE81-B74301A713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F24584-FD5F-4543-A519-AE5321C120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AA989A-08B2-4F74-A276-F1E160FC6D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B5AE45-C2A3-431A-90B4-FEC12CA852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10401505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生物技术与经济发展</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生物技术简介与经济发展概述
 生物技术在医疗保健领域的应用
 生物农业与经济影响
 生物工业与制造业的发展
 生物技术对环保和可持续发展的影响
 生物技术的创新与专利保护
 生物技术的投资与市场前景
 生物技术的伦理、法规与社会影响</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生物技术简介与经济发展概述</a:t>
            </a:r>
          </a:p>
        </p:txBody>
      </p:sp>
      <p:sp>
        <p:nvSpPr>
          <p:cNvPr id="3" name="Subtitle 2"/>
          <p:cNvSpPr>
            <a:spLocks noGrp="1"/>
          </p:cNvSpPr>
          <p:nvPr>
            <p:ph type="subTitle" idx="1"/>
          </p:nvPr>
        </p:nvSpPr>
        <p:spPr/>
        <p:txBody>
          <a:bodyPr/>
          <a:lstStyle/>
          <a:p>
            <a:r>
              <a:t>生物技术与经济发展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生物技术简介与经济发展概述</a:t>
            </a:r>
          </a:p>
        </p:txBody>
      </p:sp>
      <p:sp>
        <p:nvSpPr>
          <p:cNvPr id="3" name="Content Placeholder 2"/>
          <p:cNvSpPr>
            <a:spLocks noGrp="1"/>
          </p:cNvSpPr>
          <p:nvPr>
            <p:ph sz="half" idx="2"/>
          </p:nvPr>
        </p:nvSpPr>
        <p:spPr/>
        <p:txBody>
          <a:bodyPr/>
          <a:lstStyle/>
          <a:p>
            <a:r>
              <a:t>1.生物技术是应用生物学原理和技术，发展并创造新的产品、工具和应用的一门科学。它包括基因工程、蛋白质工程、细胞工程等多个领域，且与医药、农业、工业等产业密切相关。</a:t>
            </a:r>
          </a:p>
          <a:p>
            <a:r>
              <a:t>2.生物技术的发展加速了人类对生命科学的理解，并为解决全球性问题如粮食短缺、疾病治疗等提供了可能。</a:t>
            </a:r>
          </a:p>
          <a:p>
            <a:r>
              <a:t>3.生物技术的飞速发展为全球经济带来了新的增长点，尤其在医药、农业和工业领域，生物技术的应用已经产生了显著的经济效益。</a:t>
            </a:r>
          </a:p>
          <a:p/>
        </p:txBody>
      </p:sp>
      <p:sp>
        <p:nvSpPr>
          <p:cNvPr id="4" name="Text Placeholder 3"/>
          <p:cNvSpPr>
            <a:spLocks noGrp="1"/>
          </p:cNvSpPr>
          <p:nvPr>
            <p:ph type="body" idx="3"/>
          </p:nvPr>
        </p:nvSpPr>
        <p:spPr/>
        <p:txBody>
          <a:bodyPr/>
          <a:lstStyle/>
          <a:p>
            <a:r>
              <a:t>经济发展概述</a:t>
            </a:r>
          </a:p>
        </p:txBody>
      </p:sp>
      <p:sp>
        <p:nvSpPr>
          <p:cNvPr id="5" name="Content Placeholder 4"/>
          <p:cNvSpPr>
            <a:spLocks noGrp="1"/>
          </p:cNvSpPr>
          <p:nvPr>
            <p:ph sz="half" idx="4"/>
          </p:nvPr>
        </p:nvSpPr>
        <p:spPr/>
        <p:txBody>
          <a:bodyPr/>
          <a:lstStyle/>
          <a:p>
            <a:r>
              <a:t>1.生物技术对经济发展的影响体现在促进产业升级、提高生产效率和创造就业机会等多个方面。</a:t>
            </a:r>
          </a:p>
          <a:p>
            <a:r>
              <a:t>2.随着生物技术的不断创新，新的产品和服务不断涌现，为经济发展注入了新的活力。</a:t>
            </a:r>
          </a:p>
          <a:p>
            <a:r>
              <a:t>3.全球各国都在抢占生物技术的制高点，通过加大研发投入、优化政策环境等措施，推动生物技术与经济的深度融合。</a:t>
            </a:r>
          </a:p>
          <a:p>
            <a:r>
              <a:t>以上内容仅供参考，建议查阅相关文献和资料获取更全面的信息。</a:t>
            </a:r>
          </a:p>
        </p:txBody>
      </p:sp>
      <p:sp>
        <p:nvSpPr>
          <p:cNvPr id="6" name="Text Placeholder 5"/>
          <p:cNvSpPr>
            <a:spLocks noGrp="1"/>
          </p:cNvSpPr>
          <p:nvPr>
            <p:ph type="body" idx="1"/>
          </p:nvPr>
        </p:nvSpPr>
        <p:spPr/>
        <p:txBody>
          <a:bodyPr/>
          <a:lstStyle/>
          <a:p>
            <a:r>
              <a:t>生物技术简介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生物技术在医疗保健领域的应用</a:t>
            </a:r>
          </a:p>
        </p:txBody>
      </p:sp>
      <p:sp>
        <p:nvSpPr>
          <p:cNvPr id="3" name="Subtitle 2"/>
          <p:cNvSpPr>
            <a:spLocks noGrp="1"/>
          </p:cNvSpPr>
          <p:nvPr>
            <p:ph type="subTitle" idx="1"/>
          </p:nvPr>
        </p:nvSpPr>
        <p:spPr/>
        <p:txBody>
          <a:bodyPr/>
          <a:lstStyle/>
          <a:p>
            <a:r>
              <a:t>生物技术与经济发展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生物技术在医疗保健领域的应用</a:t>
            </a:r>
          </a:p>
        </p:txBody>
      </p:sp>
      <p:sp>
        <p:nvSpPr>
          <p:cNvPr id="3" name="Text Placeholder 2"/>
          <p:cNvSpPr>
            <a:spLocks noGrp="1"/>
          </p:cNvSpPr>
          <p:nvPr>
            <p:ph type="body" idx="1"/>
          </p:nvPr>
        </p:nvSpPr>
        <p:spPr/>
        <p:txBody>
          <a:bodyPr/>
          <a:lstStyle/>
          <a:p>
            <a:r>
              <a:t>基因治疗和编辑</a:t>
            </a:r>
          </a:p>
        </p:txBody>
      </p:sp>
      <p:sp>
        <p:nvSpPr>
          <p:cNvPr id="4" name="Content Placeholder 3"/>
          <p:cNvSpPr>
            <a:spLocks noGrp="1"/>
          </p:cNvSpPr>
          <p:nvPr>
            <p:ph sz="half" idx="2"/>
          </p:nvPr>
        </p:nvSpPr>
        <p:spPr/>
        <p:txBody>
          <a:bodyPr/>
          <a:lstStyle/>
          <a:p>
            <a:r>
              <a:t>1.基因治疗是通过修改人类基因来治疗疾病的方法，而CRISPR-Cas9等基因编辑技术为这种疾病治疗方法提供了新的工具。</a:t>
            </a:r>
          </a:p>
          <a:p>
            <a:r>
              <a:t>2.近年来，基因治疗和编辑技术在遗传疾病、癌症、艾滋病等领域取得了重大突破，为患者提供了新的治疗选择。</a:t>
            </a:r>
          </a:p>
          <a:p>
            <a:r>
              <a:t>3.随着技术的不断进步和成本的降低，基因治疗和编辑技术有望在未来成为常规的医疗方法。</a:t>
            </a:r>
          </a:p>
          <a:p/>
        </p:txBody>
      </p:sp>
      <p:sp>
        <p:nvSpPr>
          <p:cNvPr id="5" name="Text Placeholder 4"/>
          <p:cNvSpPr>
            <a:spLocks noGrp="1"/>
          </p:cNvSpPr>
          <p:nvPr>
            <p:ph type="body" idx="3"/>
          </p:nvPr>
        </p:nvSpPr>
        <p:spPr/>
        <p:txBody>
          <a:bodyPr/>
          <a:lstStyle/>
          <a:p>
            <a:r>
              <a:t>生物药物研发和生产</a:t>
            </a:r>
          </a:p>
        </p:txBody>
      </p:sp>
      <p:sp>
        <p:nvSpPr>
          <p:cNvPr id="6" name="Content Placeholder 5"/>
          <p:cNvSpPr>
            <a:spLocks noGrp="1"/>
          </p:cNvSpPr>
          <p:nvPr>
            <p:ph sz="half" idx="4"/>
          </p:nvPr>
        </p:nvSpPr>
        <p:spPr/>
        <p:txBody>
          <a:bodyPr/>
          <a:lstStyle/>
          <a:p>
            <a:r>
              <a:t>1.生物药物是指利用生物技术生产的治疗性蛋白质、抗体、疫苗等。</a:t>
            </a:r>
          </a:p>
          <a:p>
            <a:r>
              <a:t>2.生物药物的研发和生产已经成为制药行业的重要领域，为许多疾病提供了有效的治疗手段。</a:t>
            </a:r>
          </a:p>
          <a:p>
            <a:r>
              <a:t>3.随着技术的进步和生物信息学的发展，生物药物的研发效率不断提高，成本不断降低，为患者带来了更多的福音。</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生物技术在医疗保健领域的应用</a:t>
            </a:r>
          </a:p>
        </p:txBody>
      </p:sp>
      <p:sp>
        <p:nvSpPr>
          <p:cNvPr id="3" name="Text Placeholder 2"/>
          <p:cNvSpPr>
            <a:spLocks noGrp="1"/>
          </p:cNvSpPr>
          <p:nvPr>
            <p:ph type="body" idx="1"/>
          </p:nvPr>
        </p:nvSpPr>
        <p:spPr/>
        <p:txBody>
          <a:bodyPr/>
          <a:lstStyle/>
          <a:p>
            <a:r>
              <a:t>细胞疗法和再生医学</a:t>
            </a:r>
          </a:p>
        </p:txBody>
      </p:sp>
      <p:sp>
        <p:nvSpPr>
          <p:cNvPr id="4" name="Content Placeholder 3"/>
          <p:cNvSpPr>
            <a:spLocks noGrp="1"/>
          </p:cNvSpPr>
          <p:nvPr>
            <p:ph sz="half" idx="2"/>
          </p:nvPr>
        </p:nvSpPr>
        <p:spPr/>
        <p:txBody>
          <a:bodyPr/>
          <a:lstStyle/>
          <a:p>
            <a:r>
              <a:t>1.细胞疗法和再生医学是利用细胞和组织再生的能力来治疗疾病的方法。</a:t>
            </a:r>
          </a:p>
          <a:p>
            <a:r>
              <a:t>2.这些技术包括干细胞治疗、细胞免疫疗法等，已经在一些疾病的治疗中取得了成功。</a:t>
            </a:r>
          </a:p>
          <a:p>
            <a:r>
              <a:t>3.随着技术的不断发展和完善，细胞疗法和再生医学有望在未来成为重要的医疗手段。</a:t>
            </a:r>
          </a:p>
          <a:p/>
        </p:txBody>
      </p:sp>
      <p:sp>
        <p:nvSpPr>
          <p:cNvPr id="5" name="Text Placeholder 4"/>
          <p:cNvSpPr>
            <a:spLocks noGrp="1"/>
          </p:cNvSpPr>
          <p:nvPr>
            <p:ph type="body" idx="3"/>
          </p:nvPr>
        </p:nvSpPr>
        <p:spPr/>
        <p:txBody>
          <a:bodyPr/>
          <a:lstStyle/>
          <a:p>
            <a:r>
              <a:t>医疗诊断和预防</a:t>
            </a:r>
          </a:p>
        </p:txBody>
      </p:sp>
      <p:sp>
        <p:nvSpPr>
          <p:cNvPr id="6" name="Content Placeholder 5"/>
          <p:cNvSpPr>
            <a:spLocks noGrp="1"/>
          </p:cNvSpPr>
          <p:nvPr>
            <p:ph sz="half" idx="4"/>
          </p:nvPr>
        </p:nvSpPr>
        <p:spPr/>
        <p:txBody>
          <a:bodyPr/>
          <a:lstStyle/>
          <a:p>
            <a:r>
              <a:t>1.生物技术在医疗诊断和预防领域的应用包括生物传感器、基因检测等。</a:t>
            </a:r>
          </a:p>
          <a:p>
            <a:r>
              <a:t>2.这些技术可以帮助医生更早地诊断疾病，并提供针对性的治疗方案，从而提高治疗效果。</a:t>
            </a:r>
          </a:p>
          <a:p>
            <a:r>
              <a:t>3.随着技术的不断进步和成本的降低，医疗诊断和预防技术有望在未来成为更为普及的公共卫生手段。</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生物技术在医疗保健领域的应用</a:t>
            </a:r>
          </a:p>
        </p:txBody>
      </p:sp>
      <p:sp>
        <p:nvSpPr>
          <p:cNvPr id="3" name="Text Placeholder 2"/>
          <p:cNvSpPr>
            <a:spLocks noGrp="1"/>
          </p:cNvSpPr>
          <p:nvPr>
            <p:ph type="body" idx="1"/>
          </p:nvPr>
        </p:nvSpPr>
        <p:spPr/>
        <p:txBody>
          <a:bodyPr/>
          <a:lstStyle/>
          <a:p>
            <a:r>
              <a:t>组织工程和生物材料</a:t>
            </a:r>
          </a:p>
        </p:txBody>
      </p:sp>
      <p:sp>
        <p:nvSpPr>
          <p:cNvPr id="4" name="Content Placeholder 3"/>
          <p:cNvSpPr>
            <a:spLocks noGrp="1"/>
          </p:cNvSpPr>
          <p:nvPr>
            <p:ph sz="half" idx="2"/>
          </p:nvPr>
        </p:nvSpPr>
        <p:spPr/>
        <p:txBody>
          <a:bodyPr/>
          <a:lstStyle/>
          <a:p>
            <a:r>
              <a:t>1.组织工程和生物材料是利用生物技术和材料科学的方法来创建或修复人体组织和器官的技术。</a:t>
            </a:r>
          </a:p>
          <a:p>
            <a:r>
              <a:t>2.这些技术已经在骨科、心血管、眼科等领域得到了广泛应用，为患者提供了更好的治疗选择。</a:t>
            </a:r>
          </a:p>
          <a:p>
            <a:r>
              <a:t>3.随着生物材料和制造技术的不断进步，组织工程和生物材料有望在未来发挥更大的治疗作用。</a:t>
            </a:r>
          </a:p>
          <a:p/>
        </p:txBody>
      </p:sp>
      <p:sp>
        <p:nvSpPr>
          <p:cNvPr id="5" name="Text Placeholder 4"/>
          <p:cNvSpPr>
            <a:spLocks noGrp="1"/>
          </p:cNvSpPr>
          <p:nvPr>
            <p:ph type="body" idx="3"/>
          </p:nvPr>
        </p:nvSpPr>
        <p:spPr/>
        <p:txBody>
          <a:bodyPr/>
          <a:lstStyle/>
          <a:p>
            <a:r>
              <a:t>数字化医疗和人工智能</a:t>
            </a:r>
          </a:p>
        </p:txBody>
      </p:sp>
      <p:sp>
        <p:nvSpPr>
          <p:cNvPr id="6" name="Content Placeholder 5"/>
          <p:cNvSpPr>
            <a:spLocks noGrp="1"/>
          </p:cNvSpPr>
          <p:nvPr>
            <p:ph sz="half" idx="4"/>
          </p:nvPr>
        </p:nvSpPr>
        <p:spPr/>
        <p:txBody>
          <a:bodyPr/>
          <a:lstStyle/>
          <a:p>
            <a:r>
              <a:t>1.数字化医疗和人工智能是利用计算机技术和数据分析方法来提高医疗效率和精确度的方法。</a:t>
            </a:r>
          </a:p>
          <a:p>
            <a:r>
              <a:t>2.这些技术可以帮助医生进行疾病诊断、手术规划、药物研发等方面的工作，提高医疗质量和效率。</a:t>
            </a:r>
          </a:p>
          <a:p>
            <a:r>
              <a:t>3.随着人工智能和大数据技术的不断发展，数字化医疗和人工智能有望在未来成为医疗领域的重要趋势。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生物农业与经济影响</a:t>
            </a:r>
          </a:p>
        </p:txBody>
      </p:sp>
      <p:sp>
        <p:nvSpPr>
          <p:cNvPr id="3" name="Subtitle 2"/>
          <p:cNvSpPr>
            <a:spLocks noGrp="1"/>
          </p:cNvSpPr>
          <p:nvPr>
            <p:ph type="subTitle" idx="1"/>
          </p:nvPr>
        </p:nvSpPr>
        <p:spPr/>
        <p:txBody>
          <a:bodyPr/>
          <a:lstStyle/>
          <a:p>
            <a:r>
              <a:t>生物技术与经济发展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生物农业与经济影响</a:t>
            </a:r>
          </a:p>
        </p:txBody>
      </p:sp>
      <p:sp>
        <p:nvSpPr>
          <p:cNvPr id="3" name="Text Placeholder 2"/>
          <p:cNvSpPr>
            <a:spLocks noGrp="1"/>
          </p:cNvSpPr>
          <p:nvPr>
            <p:ph type="body" idx="1"/>
          </p:nvPr>
        </p:nvSpPr>
        <p:spPr/>
        <p:txBody>
          <a:bodyPr/>
          <a:lstStyle/>
          <a:p>
            <a:r>
              <a:t>生物农业对经济的影响</a:t>
            </a:r>
          </a:p>
        </p:txBody>
      </p:sp>
      <p:sp>
        <p:nvSpPr>
          <p:cNvPr id="4" name="Content Placeholder 3"/>
          <p:cNvSpPr>
            <a:spLocks noGrp="1"/>
          </p:cNvSpPr>
          <p:nvPr>
            <p:ph sz="half" idx="2"/>
          </p:nvPr>
        </p:nvSpPr>
        <p:spPr/>
        <p:txBody>
          <a:bodyPr/>
          <a:lstStyle/>
          <a:p>
            <a:r>
              <a:t>1.提高生产效率：生物农业技术，如基因编辑和生物育种，可以提高作物的抗病、抗虫和抗旱性，从而提高产量，减少因病虫害造成的经济损失。</a:t>
            </a:r>
          </a:p>
          <a:p>
            <a:r>
              <a:t>2.可持续发展：生物农业有助于减少化肥和农药的使用，降低面源污染，提高农业生态系统的可持续性，为经济发展提供长期的资源保障。</a:t>
            </a:r>
          </a:p>
          <a:p>
            <a:r>
              <a:t>3.农村经济结构转型：生物农业的发展将促进农村经济从传统的生产方式向现代化、高效化转变，提高农村经济的整体竞争力。</a:t>
            </a:r>
          </a:p>
          <a:p/>
        </p:txBody>
      </p:sp>
      <p:sp>
        <p:nvSpPr>
          <p:cNvPr id="5" name="Text Placeholder 4"/>
          <p:cNvSpPr>
            <a:spLocks noGrp="1"/>
          </p:cNvSpPr>
          <p:nvPr>
            <p:ph type="body" idx="3"/>
          </p:nvPr>
        </p:nvSpPr>
        <p:spPr/>
        <p:txBody>
          <a:bodyPr/>
          <a:lstStyle/>
          <a:p>
            <a:r>
              <a:t>生物农业技术的发展趋势</a:t>
            </a:r>
          </a:p>
        </p:txBody>
      </p:sp>
      <p:sp>
        <p:nvSpPr>
          <p:cNvPr id="6" name="Content Placeholder 5"/>
          <p:cNvSpPr>
            <a:spLocks noGrp="1"/>
          </p:cNvSpPr>
          <p:nvPr>
            <p:ph sz="half" idx="4"/>
          </p:nvPr>
        </p:nvSpPr>
        <p:spPr/>
        <p:txBody>
          <a:bodyPr/>
          <a:lstStyle/>
          <a:p>
            <a:r>
              <a:t>1.基因编辑技术的广泛应用：基因编辑技术如CRISPR-Cas9将为生物农业提供更精确的作物改良手段，提高作物的遗传增益。</a:t>
            </a:r>
          </a:p>
          <a:p>
            <a:r>
              <a:t>2.生物育种的创新：通过生物育种技术培育出更优质、高产、多抗的作物品种，满足不断增长的食物需求，促进经济的稳定发展。</a:t>
            </a:r>
          </a:p>
          <a:p>
            <a:r>
              <a:t>3.智能农业的崛起：结合物联网、大数据等信息技术，生物农业将实现精准化、智能化，提高农业生产的效益和可持续性。</a:t>
            </a:r>
          </a:p>
          <a:p>
            <a:r>
              <a:t>以上内容仅供参考，建议查阅相关文献和资料获取更多信息。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生物工业与制造业的发展</a:t>
            </a:r>
          </a:p>
        </p:txBody>
      </p:sp>
      <p:sp>
        <p:nvSpPr>
          <p:cNvPr id="3" name="Subtitle 2"/>
          <p:cNvSpPr>
            <a:spLocks noGrp="1"/>
          </p:cNvSpPr>
          <p:nvPr>
            <p:ph type="subTitle" idx="1"/>
          </p:nvPr>
        </p:nvSpPr>
        <p:spPr/>
        <p:txBody>
          <a:bodyPr/>
          <a:lstStyle/>
          <a:p>
            <a:r>
              <a:t>生物技术与经济发展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生物工业与制造业的发展</a:t>
            </a:r>
          </a:p>
        </p:txBody>
      </p:sp>
      <p:sp>
        <p:nvSpPr>
          <p:cNvPr id="3" name="Text Placeholder 2"/>
          <p:cNvSpPr>
            <a:spLocks noGrp="1"/>
          </p:cNvSpPr>
          <p:nvPr>
            <p:ph type="body" idx="1"/>
          </p:nvPr>
        </p:nvSpPr>
        <p:spPr/>
        <p:txBody>
          <a:bodyPr/>
          <a:lstStyle/>
          <a:p>
            <a:r>
              <a:t>生物工业与制造业的结合</a:t>
            </a:r>
          </a:p>
        </p:txBody>
      </p:sp>
      <p:sp>
        <p:nvSpPr>
          <p:cNvPr id="4" name="Content Placeholder 3"/>
          <p:cNvSpPr>
            <a:spLocks noGrp="1"/>
          </p:cNvSpPr>
          <p:nvPr>
            <p:ph sz="half" idx="2"/>
          </p:nvPr>
        </p:nvSpPr>
        <p:spPr/>
        <p:txBody>
          <a:bodyPr/>
          <a:lstStyle/>
          <a:p>
            <a:r>
              <a:t>1.生物工业为制造业提供新的材料和工艺，提高生产效率和产品质量。例如，生物塑料、生物纤维等生物基材料具有可再生、可降解等优点，可广泛应用于制造业。</a:t>
            </a:r>
          </a:p>
          <a:p>
            <a:r>
              <a:t>2.制造业的技术进步为生物工业提供了更高效、精准的生产设备和方法，促进了生物工业的发展。例如，3D打印技术可用于生产人造器官、生物材料等复杂结构。</a:t>
            </a:r>
          </a:p>
          <a:p/>
        </p:txBody>
      </p:sp>
      <p:sp>
        <p:nvSpPr>
          <p:cNvPr id="5" name="Text Placeholder 4"/>
          <p:cNvSpPr>
            <a:spLocks noGrp="1"/>
          </p:cNvSpPr>
          <p:nvPr>
            <p:ph type="body" idx="3"/>
          </p:nvPr>
        </p:nvSpPr>
        <p:spPr/>
        <p:txBody>
          <a:bodyPr/>
          <a:lstStyle/>
          <a:p>
            <a:r>
              <a:t>生物工业对制造业的转型升级</a:t>
            </a:r>
          </a:p>
        </p:txBody>
      </p:sp>
      <p:sp>
        <p:nvSpPr>
          <p:cNvPr id="6" name="Content Placeholder 5"/>
          <p:cNvSpPr>
            <a:spLocks noGrp="1"/>
          </p:cNvSpPr>
          <p:nvPr>
            <p:ph sz="half" idx="4"/>
          </p:nvPr>
        </p:nvSpPr>
        <p:spPr/>
        <p:txBody>
          <a:bodyPr/>
          <a:lstStyle/>
          <a:p>
            <a:r>
              <a:t>1.生物工业的发展推动了制造业向高端化、智能化方向发展，提高了产品的附加值和市场竞争力。</a:t>
            </a:r>
          </a:p>
          <a:p>
            <a:r>
              <a:t>2.生物工业与制造业的融合促进了产业链的优化和协同创新，加速了制造业的绿色化、可持续发展。</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生物工业与制造业的发展</a:t>
            </a:r>
          </a:p>
        </p:txBody>
      </p:sp>
      <p:sp>
        <p:nvSpPr>
          <p:cNvPr id="3" name="Text Placeholder 2"/>
          <p:cNvSpPr>
            <a:spLocks noGrp="1"/>
          </p:cNvSpPr>
          <p:nvPr>
            <p:ph type="body" idx="1"/>
          </p:nvPr>
        </p:nvSpPr>
        <p:spPr/>
        <p:txBody>
          <a:bodyPr/>
          <a:lstStyle/>
          <a:p>
            <a:r>
              <a:t>生物工业与制造业的创新驱动</a:t>
            </a:r>
          </a:p>
        </p:txBody>
      </p:sp>
      <p:sp>
        <p:nvSpPr>
          <p:cNvPr id="4" name="Content Placeholder 3"/>
          <p:cNvSpPr>
            <a:spLocks noGrp="1"/>
          </p:cNvSpPr>
          <p:nvPr>
            <p:ph sz="half" idx="2"/>
          </p:nvPr>
        </p:nvSpPr>
        <p:spPr/>
        <p:txBody>
          <a:bodyPr/>
          <a:lstStyle/>
          <a:p>
            <a:r>
              <a:t>1.生物工业与制造业的结合为创新提供了更多的机会和动力，推动了新技术、新产品的研发和产业化。</a:t>
            </a:r>
          </a:p>
          <a:p>
            <a:r>
              <a:t>2.创新驱动促进了生物工业与制造业的互动发展，提高了产业的整体竞争力和适应性。</a:t>
            </a:r>
          </a:p>
          <a:p/>
        </p:txBody>
      </p:sp>
      <p:sp>
        <p:nvSpPr>
          <p:cNvPr id="5" name="Text Placeholder 4"/>
          <p:cNvSpPr>
            <a:spLocks noGrp="1"/>
          </p:cNvSpPr>
          <p:nvPr>
            <p:ph type="body" idx="3"/>
          </p:nvPr>
        </p:nvSpPr>
        <p:spPr/>
        <p:txBody>
          <a:bodyPr/>
          <a:lstStyle/>
          <a:p>
            <a:r>
              <a:t>生物工业与制造业的政策支持</a:t>
            </a:r>
          </a:p>
        </p:txBody>
      </p:sp>
      <p:sp>
        <p:nvSpPr>
          <p:cNvPr id="6" name="Content Placeholder 5"/>
          <p:cNvSpPr>
            <a:spLocks noGrp="1"/>
          </p:cNvSpPr>
          <p:nvPr>
            <p:ph sz="half" idx="4"/>
          </p:nvPr>
        </p:nvSpPr>
        <p:spPr/>
        <p:txBody>
          <a:bodyPr/>
          <a:lstStyle/>
          <a:p>
            <a:r>
              <a:t>1.政府应加大对生物工业与制造业结合的支持力度，制定相关政策和法规，促进产业的快速发展。</a:t>
            </a:r>
          </a:p>
          <a:p>
            <a:r>
              <a:t>2.建立完善的知识产权保护制度，保护企业的创新成果和合法权益，激发产业的创新活力。</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生物工业与制造业的发展</a:t>
            </a:r>
          </a:p>
        </p:txBody>
      </p:sp>
      <p:sp>
        <p:nvSpPr>
          <p:cNvPr id="3" name="Text Placeholder 2"/>
          <p:cNvSpPr>
            <a:spLocks noGrp="1"/>
          </p:cNvSpPr>
          <p:nvPr>
            <p:ph type="body" idx="1"/>
          </p:nvPr>
        </p:nvSpPr>
        <p:spPr/>
        <p:txBody>
          <a:bodyPr/>
          <a:lstStyle/>
          <a:p>
            <a:r>
              <a:t>生物工业与制造业的人才培养</a:t>
            </a:r>
          </a:p>
        </p:txBody>
      </p:sp>
      <p:sp>
        <p:nvSpPr>
          <p:cNvPr id="4" name="Content Placeholder 3"/>
          <p:cNvSpPr>
            <a:spLocks noGrp="1"/>
          </p:cNvSpPr>
          <p:nvPr>
            <p:ph sz="half" idx="2"/>
          </p:nvPr>
        </p:nvSpPr>
        <p:spPr/>
        <p:txBody>
          <a:bodyPr/>
          <a:lstStyle/>
          <a:p>
            <a:r>
              <a:t>1.加强生物工业与制造业领域的人才培养和引进，建立高素质的人才队伍。</a:t>
            </a:r>
          </a:p>
          <a:p>
            <a:r>
              <a:t>2.推动产学研合作，加强人才培养和科技创新的有机结合，为产业发展提供人才保障。</a:t>
            </a:r>
          </a:p>
          <a:p/>
        </p:txBody>
      </p:sp>
      <p:sp>
        <p:nvSpPr>
          <p:cNvPr id="5" name="Text Placeholder 4"/>
          <p:cNvSpPr>
            <a:spLocks noGrp="1"/>
          </p:cNvSpPr>
          <p:nvPr>
            <p:ph type="body" idx="3"/>
          </p:nvPr>
        </p:nvSpPr>
        <p:spPr/>
        <p:txBody>
          <a:bodyPr/>
          <a:lstStyle/>
          <a:p>
            <a:r>
              <a:t>生物工业与制造业的市场前景</a:t>
            </a:r>
          </a:p>
        </p:txBody>
      </p:sp>
      <p:sp>
        <p:nvSpPr>
          <p:cNvPr id="6" name="Content Placeholder 5"/>
          <p:cNvSpPr>
            <a:spLocks noGrp="1"/>
          </p:cNvSpPr>
          <p:nvPr>
            <p:ph sz="half" idx="4"/>
          </p:nvPr>
        </p:nvSpPr>
        <p:spPr/>
        <p:txBody>
          <a:bodyPr/>
          <a:lstStyle/>
          <a:p>
            <a:r>
              <a:t>1.随着技术的不断进步和消费者需求的升级，生物工业与制造业的结合将拥有更加广阔的市场前景。</a:t>
            </a:r>
          </a:p>
          <a:p>
            <a:r>
              <a:t>2.企业应抓住机遇，加强技术创新和产品升级，提高市场竞争力，实现产业的可持续发展。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生物技术对环保和可持续发展的影响</a:t>
            </a:r>
          </a:p>
        </p:txBody>
      </p:sp>
      <p:sp>
        <p:nvSpPr>
          <p:cNvPr id="3" name="Subtitle 2"/>
          <p:cNvSpPr>
            <a:spLocks noGrp="1"/>
          </p:cNvSpPr>
          <p:nvPr>
            <p:ph type="subTitle" idx="1"/>
          </p:nvPr>
        </p:nvSpPr>
        <p:spPr/>
        <p:txBody>
          <a:bodyPr/>
          <a:lstStyle/>
          <a:p>
            <a:r>
              <a:t>生物技术与经济发展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https://d.book118.com/808104015057006025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生物技术简介与经济发展概述</vt:lpstr>
      <vt:lpstr> 生物技术简介与经济发展概述</vt:lpstr>
      <vt:lpstr> 生物技术在医疗保健领域的应用</vt:lpstr>
      <vt:lpstr> 生物技术在医疗保健领域的应用</vt:lpstr>
      <vt:lpstr> 生物技术在医疗保健领域的应用</vt:lpstr>
      <vt:lpstr> 生物技术在医疗保健领域的应用</vt:lpstr>
      <vt:lpstr> 生物农业与经济影响</vt:lpstr>
      <vt:lpstr> 生物农业与经济影响</vt:lpstr>
      <vt:lpstr> 生物工业与制造业的发展</vt:lpstr>
      <vt:lpstr> 生物工业与制造业的发展</vt:lpstr>
      <vt:lpstr> 生物工业与制造业的发展</vt:lpstr>
      <vt:lpstr> 生物工业与制造业的发展</vt:lpstr>
      <vt:lpstr> 生物技术对环保和可持续发展的影响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2024-09-02T02:35:28.297</cp:lastPrinted>
  <dcterms:created xsi:type="dcterms:W3CDTF">2024-09-01T18:35:28Z</dcterms:created>
  <dcterms:modified xsi:type="dcterms:W3CDTF">2024-09-01T18:35:30Z</dcterms:modified>
</cp:coreProperties>
</file>