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199D9-6062-4248-995A-6988C235C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E5810-A8CF-4358-B9CE-6767FBEE7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7F50D-9CA2-414A-AC73-D99F0A5CA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103F0-98F3-4C3E-AFD9-144514042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F9A1AC-9553-4C16-83C1-0AC2F44BA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B5B3F8-FEE9-4412-BBD9-774FF18A4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4E3B6C-20AF-405A-B1BC-C9497AF5E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681AB-391F-40C7-BE9F-CA0600D40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BB7DB-D2B2-4042-887B-C6447DA5D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E59B5-DABF-4883-9783-1CD08D784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714AF-BF6D-4FA2-A1FB-53F7F1F58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0402501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管理运筹学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线性规划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整数规划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动态规划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图与网络分析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排队论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对策论与决策分析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310" r="2331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管理运筹学是一门应用数学、计算机科学和经济学等多学科交叉的方法，研究如何在有限资源下做出最优决策的科学。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管理运筹学涉及多个学科领域，综合运用各种理论和方法。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管理运筹学强调定量分析和数学建模，通过数据和模型进行决策。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管理运筹学的理论和方法广泛应用于各个领域，为实际问题提供解决方案。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管理运筹学定义与特点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419" r="441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20世纪初，管理运筹学起源于军事领域的作战计划和研究，后来逐渐应用于工业生产和交通运输等领域。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20世纪50年代以后，随着计算机技术的发展和普及，管理运筹学得到了快速发展，形成了完整的理论和方法体系。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21世纪以来，管理运筹学不断与其他学科交叉融合，拓展应用领域，同时不断完善自身理论和方法。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管理运筹学发展历程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优化运输和仓储计划，降低物流成本和提高物流效率。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通过优化生产计划和调度，提高生产效率和质量。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制定项目计划和进度安排，确保项目按时按质完成。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如医疗卫生、环境保护、城市规划等领域也可以应用管理运筹学的理论和方法进行决策优化。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优化投资组合和风险管理策略，提高投资收益和降低风险。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管理运筹学应用领域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表示决策者希望达到的目标，通常是最大化或最小化某个线性函数。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目标函数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表示决策过程中受到的限制条件，通常是一组线性等式或不等式。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约束条件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表示决策者可以控制的变量，通常是连续的实数变量。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决策变量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线性规划数学模型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一种通过迭代求解线性规划问题的方法，适用于大规模问题和具有特殊结构的问题。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图解法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通过绘制图形来求解线性规划问题，适用于只有两个决策变量的简单问题。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单纯形法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一种逐步迭代的方法，通过不断改变基变量和非基变量的状态来求解线性规划问题。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线性规划求解方法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线性规划在企业管理中应用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通过线性规划确定最优的生产计划，使得在满足市场需求的同时最小化成本。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通过线性规划合理分配有限的资源，如人力、物力、财力等，以实现最大的效益。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通过线性规划解决运输问题，如确定最优的运输路线、运输方式等，以最小化运输成本。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投资组合优化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通过线性规划确定最优的投资组合，使得在给定风险水平下最大化收益或在给定收益水平下最小化风险。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整数规划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目标函数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描述问题的优化目标，通常是最大化或最小化某个线性或非线性函数。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约束条件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限制决策变量的取值范围，保证解的可行性。约束条件可以是线性或非线性不等式或等式。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决策变量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表示问题的未知量，通常是整数。决策变量的取值范围受到约束条件的限制。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整数规划数学模型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通过不断分支和定界，逐步缩小解的范围，最终找到最优解。该方法适用于较小规模的问题。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分支定界法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通过添加割平面来切割非整数解，使问题逐步逼近整数解。该方法适用于较大规模的问题。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割平面法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基于经验和规则，构造启发式函数来指导搜索方向，以较快的速度找到满意解。常见的启发式算法包括遗传算法、模拟退火算法等。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启发式算法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96" r="1579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整数规划求解方法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制定生产计划时，需要考虑设备、人力、物料等资源的约束，以及产品的需求量和交货期等因素。整数规划可以帮助企业合理安排生产计划和资源分配，提高生产效率和降低成本。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物流管理涉及运输、仓储、配送等环节，需要考虑时间、成本、服务质量等因素。整数规划可以帮助企业优化物流网络设计、运输路径规划和配送策略等，提高物流效率和降低物流成本。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人力资源管理涉及招聘、培训、排班等问题，需要考虑员工的能力、需求、时间等因素。整数规划可以帮助企业优化人力资源配置和排班计划等，提高员工满意度和降低人力成本。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整数规划在企业管理中应用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动态规划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无后效性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在求解过程中，每个子问题的解只与其本身的状态有关，而与达到该状态的路径无关。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阶段性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动态规划将问题划分为若干个阶段，每个阶段对应一个决策或一组决策。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最优性原理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动态规划的基础是最优性原理，即一个问题的最优解可以由其子问题的最优解推出。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9366" r="1936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动态规划基本原理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顺序解法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从问题的起点出发，顺序求解各个子问题的最优解，直至问题的终点。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状态转移方程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根据问题的性质，建立状态转移方程，通过迭代求解得到最优解。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逆序解法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从问题的终点出发，逆向推导出各个子问题的最优解，直至问题的起点。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动态规划求解方法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动态规划可用于解决企业资源分配问题，如资金、人力、物资等的分配，以实现企业目标的最优化。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动态规划可用于辅助企业进行投资决策，如选择最佳的投资项目、投资时机等，以实现投资收益的最大化。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动态规划可用于制定企业的生产计划，根据市场需求、生产能力等因素，合理安排各阶段的产量和库存。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动态规划可用于优化企业的物流运输方案，如选择最佳的运输路线、运输方式等，以降低运输成本和提高运输效率。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物流运输问题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动态规划在企业管理中应用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https://d.book118.com/808104025012006033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2024-09-10T20:31:59.262</cp:lastPrinted>
  <dcterms:created xsi:type="dcterms:W3CDTF">2024-09-10T12:31:59Z</dcterms:created>
  <dcterms:modified xsi:type="dcterms:W3CDTF">2024-09-10T12:32:01Z</dcterms:modified>
</cp:coreProperties>
</file>