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5391B2-C047-4F25-8515-38B3BD2DF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6F8D49-2C27-4FEC-B26F-3DD0720CB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4A988F-AA94-4A68-95E3-0E0F2ED94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9CEBCF-1806-42C6-9D7E-000FE701B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1CADFF-3FA4-4351-9BB2-556C316E19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9B2749-DA3E-48F1-AF13-EE6DA2A95D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C0C415-017F-4C49-8E8F-8925839B8E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6DE1BD-F9F8-41BF-A1E8-05A517F265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0C5E7C-D870-496B-BC1A-00DE1E506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44CD22-444E-49F8-A918-C5D8886EB9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F0B622-AF93-42AA-B1B7-BC98D4E07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0414304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水性工业漆树脂项目分析报告</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XX-01-30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水性工业漆树脂技术概述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市场需求与竞争格局分析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项目实施方案与进度安排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投资估算与资金筹措方案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环境影响评价与可持续发展策略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项目背景与目标</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水性工业漆树脂行业正处于快速发展阶段，随着环保政策的日益严格，市场需求持续增长。目前，行业内企业数量众多，但整体规模和技术水平参差不齐。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未来，水性工业漆树脂行业将朝着环保化、高性能化、多功能化方向发展。同时，随着新材料、新工艺的不断涌现，行业竞争将更加激烈，企业需要不断提高自身技术水平和创新能力以适应市场变化。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针对当前水性工业漆树脂行业存在的问题和市场需求，本项目旨在开发一种具有优异性能的新型水性工业漆树脂产品，以满足市场对高品质、环保型产品的迫切需求。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提出背景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本项目的实施将有助于提升我国水性工业漆树脂行业的整体技术水平和产品竞争力，推动行业向环保化、高性能化方向发展。同时，项目的成功实施还将为企业带来可观的经济效益和社会效益。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项目提出背景及意义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项目目标：本项目的目标是开发一种具有优异耐候性、耐化学品性、高附着力等性能的新型水性工业漆树脂产品，并实现产业化生产。</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预期成果：通过本项目的实施，预期能够取得以下成果</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 成功研发出具有优异性能的新型水性工业漆树脂产品，填补国内市场空白；</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 实现产品的产业化生产，形成规模化销售；</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 提升企业技术水平和创新能力，增强核心竞争力；</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4. 推动行业技术进步和产业升级。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水性工业漆树脂技术概述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水性工业漆树脂定义与分类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水性工业漆树脂是一种环保型涂料原料，主要用于制造水性工业漆。它具有良好的溶解性、分散性和流平性，能够满足各种工业涂装要求。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根据化学结构和性能特点，水性工业漆树脂可分为丙烯酸树脂、醇酸树脂、环氧树脂、聚氨酯树脂等多种类型。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水性工业漆树脂的制备主要基于高分子合成化学原理，通过选择合适的单体、引发剂、溶剂等原料，在一定条件下进行聚合反应，生成具有特定结构和性能的高分子树脂。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工艺流程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水性工业漆树脂的生产工艺流程主要包括原料准备、聚合反应、中和与水洗、脱水与干燥、粉碎与包装等步骤。其中，聚合反应是关键步骤，需要严格控制反应条件以确保产品质量。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技术原理及工艺流程简介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关键技术与创新点分析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水性工业漆树脂的关键技术包括高分子合成技术、反应过程控制技术、产品性能优化技术等。这些技术的应用对于提高产品质量、降低成本、拓展应用领域具有重要意义。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关键技术</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水性工业漆树脂的创新点主要体现在环保性、功能性、高效性等方面。例如，通过采用环保型原料和工艺，降低VOC排放，提高产品的环保性能；通过引入特殊功能基团或纳米材料，赋予产品抗菌、防腐、自洁等特殊功能；通过优化工艺流程和提高自动化程度，提高生产效率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创新点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市场需求与竞争格局分析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当前，随着环保意识的提高和法规政策的推动，水性工业漆树脂作为低VOCs排放的环保型涂料，在建筑、汽车、船舶、家具等领域得到广泛应用，市场需求稳步增长。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市场需求现状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预计未来几年，随着全球环保意识的进一步提高和技术的不断创新，水性工业漆树脂的市场需求将继续保持增长态势，并逐渐替代传统溶剂型工业漆。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趋势预测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市场需求现状及趋势预测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目前，水性工业漆树脂市场的主要竞争对手包括国内外知名涂料企业，如巴斯夫、陶氏化学、PPG、阿克苏诺贝尔等，这些企业拥有较强的研发实力和品牌影响力。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优劣势比较</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与竞争对手相比，本项目在技术研发、产品性能、成本控制等方面具有一定的优势，但在品牌知名度、销售渠道等方面存在一定的劣势。因此，需要加大品牌推广和市场拓展力度，提高市场竞争力。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竞争对手概况</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竞争对手概况及优劣势比较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本项目的目标市场定位为中高端水性工业漆树脂市场，重点面向对环保性能要求较高的建筑、汽车、船舶、家具等领域。</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拓展市场，本项目将采取以下策略：一是加强技术研发，不断提高产品性能和质量；二是加大品牌推广力度，提高市场知名度和美誉度；三是拓展销售渠道，加强与国内外知名涂料企业的合作，扩大产品销售范围。</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目标市场定位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拓展策略</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目标市场定位及拓展策略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项目实施方案与进度安排</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设计理念</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以环保、高效、节能为核心，打造水性工业漆树脂生产线。</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产能规划</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根据市场需求，设计年产能力为XX万吨的水性工业漆树脂生产线。</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工艺流程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采用先进的生产工艺，包括原料预处理、反应釜聚合、后处理、包装等环节。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总体设计方案概述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https://d.book118.com/808104143046006044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2024-09-24T08:49:40.344</cp:lastPrinted>
  <dcterms:created xsi:type="dcterms:W3CDTF">2024-09-24T00:49:40Z</dcterms:created>
  <dcterms:modified xsi:type="dcterms:W3CDTF">2024-09-24T00:49:42Z</dcterms:modified>
</cp:coreProperties>
</file>