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EDDB0A-A500-4B23-82F5-B311AC0941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7D346D-29C9-49F9-AFDB-386262F2B2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6FC3BE-7E59-438F-93C1-95740678BD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572A17-C342-46BC-A8DB-B39E9725E3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E226EBB-D912-43AF-B3F6-D9AC8A6D68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CB06FA5-FA48-4DF0-8A64-117A9E5D92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CCF0FBB-276E-4DC7-8A28-92E9AD46E1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79CA2A-DC03-4F73-BEF5-3F06C8999E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31ECC2-849B-460E-828C-C61975E327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392EBA-2F65-4A4D-A444-5E6E628854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2A7488-7405-4B3B-891A-6DC7F806B8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8105115005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创作力爆发打破传统定义未来广告设计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15506" y="5229894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传统广告设计的现状与问题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创作力在广告设计中的重要性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打破传统：创新广告设计的方法与技巧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定义未来：趋势与展望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提升广告效果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通过创作力爆发，打破传统定义，设计出更具吸引力和影响力的广告，提高广告的传播效果和转化率。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探索未来趋势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通过对当前市场和技术趋势的深入分析，预测未来广告设计的发展方向，为行业提供前瞻性指导。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应对市场变革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随着数字技术的快速发展和消费者需求的变化，传统广告设计已无法满足市场需求，需要寻求创新和突破。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063" r="1406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未来广告设计的趋势和展望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探讨未来广告设计的发展趋势和技术创新，预测行业未来的发展方向，并提供一些建议和思考。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创作力爆发的概念及重要性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阐述创作力爆发在广告设计中的意义，以及它如何推动广告行业的创新和发展。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打破传统定义的方法和案例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分析传统广告设计的局限性和挑战，提出打破传统定义的方法和策略，并展示一些成功的案例。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传统广告设计的现状与问题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传统广告设计主要依赖于静态的图像，如海报、宣传册等，这些图像通常缺乏动感和互动性。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静态图像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传统广告往往通过大段的文字叙述来传达信息，这种方式在快节奏的现代社会中显得较为单调和乏味。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文字叙述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583" r="2158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9708" r="297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传统广告设计通常只针对单一媒介进行设计，如电视、广播或印刷品，缺乏跨媒介的整合。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单一媒介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传统广告设计的表现形式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在信息爆炸的时代，受众的注意力被各种信息分散，传统广告设计很难吸引并保持受众的注意力。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受众注意力分散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208" r="132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缺乏互动性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4648" b="1464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难以衡量效果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8418" r="2841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传统广告设计往往缺乏与受众的互动，无法让受众深入参与和体验广告内容。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传统广告设计的效果往往难以准确衡量，无法精确评估广告的投放效果和回报率。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传统广告设计所面临的挑战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某品牌在传统媒体上投放了大量广告，但由于缺乏针对性和互动性，广告效果并不理想。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某公司设计了一款精美的宣传册，但由于内容过于复杂且缺乏吸引力，受众并未对其产生兴趣。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某品牌在社交媒体上发布了广告，但由于缺乏对目标受众的深入了解，广告并未达到预期的传播效果。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案例分析：传统广告设计的局限性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创作力在广告设计中的重要性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不墨守成规，勇于挑战传统观念，提出新颖独特的想法和解决方案。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3110" r="1311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创新思维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具备跨领域的知识和技能，能够将不同领域的元素巧妙地融合在一起，创造出新的价值和意义。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跨界融合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能够将内心的想法和创意以恰当的形式表达出来，让观者产生共鸣和认同。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表达能力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创作力的定义与内涵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49" b="49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在竞争激烈的市场环境中，具有创作力的广告更容易吸引消费者的注意力，从而提高品牌的知名度和美誉度。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吸引眼球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通过富有创意的广告设计，可以将产品或服务的特点、优势和价值更加生动形象地传递给目标受众。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传递信息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创作力强的广告能够触动消费者的情感，引发共鸣，从而增强消费者对品牌的认同感和忠诚度。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激发情感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创作力在广告设计中的作用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https://d.book118.com/808105115005006031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2024-09-07T17:01:23.388</cp:lastPrinted>
  <dcterms:created xsi:type="dcterms:W3CDTF">2024-09-07T09:01:23Z</dcterms:created>
  <dcterms:modified xsi:type="dcterms:W3CDTF">2024-09-07T09:01:25Z</dcterms:modified>
</cp:coreProperties>
</file>