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9AA14-D459-4151-AE5D-992BB1A4F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7E01-CAE2-4394-99F5-1FD3450D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A367-AD96-42AE-88C8-18F07BD4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6E585-C150-441F-846D-6BA69FFA0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BB7EF-9C18-429A-BE07-592EA5A2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E0A24-E236-4EE2-A370-629DDE91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F203D-FEDB-4F3A-92A7-57A359495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A74B9-ED04-4E74-941B-BB5FA1C4B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BF57D-1CA4-489B-B878-4A4EA74A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92DB6-92A2-4D92-9DCA-ECE10747C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7FE51-9FD1-4421-AFAA-E56C9F86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5121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客户需求识别是指通过与客户的有效沟通，准确理解和把握客户的期望、需求和偏好。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客户需求识别是企业成功开展市场营销和实现客户满意的关键环节，有助于企业制定针对性的产品和服务策略，提高市场竞争力。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客户能够清晰表达出来的需求，如产品功能、性能等。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客户未明确表达，但通过分析客户行为和背景信息可以推断出的需求。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客户尚未意识到或无法明确表达的需求，需要通过市场研究和分析来发掘。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降低市场风险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识别客户需求的意义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通过准确识别客户需求，企业可以提供更加符合客户期望的产品和服务，从而提高客户满意度。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通过识别客户需求，企业可以及时调整市场策略，降低因市场变化带来的风险。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了解客户的需求和偏好有助于企业优化产品设计，提高产品的适用性和竞争力。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准确把握客户需求有助于企业塑造品牌形象，提高品牌影响力和市场地位。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根据产品或服务的特点，设计针对性强、问题表述清晰的问卷。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通过线上或线下方式发放问卷，并确保收集到足够数量的有效问卷。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发放与收集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对收集到的问卷数据进行统计分析，提炼客户需求和意见。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选择具有代表性的客户或潜在客户进行访谈。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明确访谈目的、时间、地点等，并准备好访谈提纲。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与客户进行深入交流，了解他们的真实需求和期望。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将访谈内容进行整理，提炼客户需求和意见。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确定访谈对象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制定访谈计划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实施访谈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选择具有代表性的客户或潜在客户进行观察。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明确观察目的、时间、地点等，并准备好观察工具。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对客户的行为、态度、反应等进行详细记录。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将观察结果进行整理，提炼客户需求和意见。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通过市场调查、销售数据等途径收集相关数据。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对数据进行清洗和处理，确保数据的准确性和完整性。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运用统计分析方法对数据进行分析，发现客户需求和趋势。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将分析结果以图表等形式呈现，便于理解和决策。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在与客户沟通时，要全神贯注地倾听客户的需求和问题，不要分心或打断客户。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在客户陈述完毕后，要重复客户所说的话，确保自己正确理解了客户的需求。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18" b="131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通过点头、微笑、肯定等方式鼓励客户充分表达自己的想法和需求。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26" b="82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表达清晰准确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用词简练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在与客户沟通时，要使用简单明了的语言，避免使用过于专业或晦涩的词汇。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信息完整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要确保所传达的信息完整、准确，不要遗漏任何重要细节。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避免歧义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要注意措辞，避免使用可能引起歧义的词语或表达方式。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要积极主动地解决客户的问题和需求，不要推诿或拖延。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在面对客户的抱怨或投诉时，要保持冷静和耐心，不要急躁或情绪化。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要尊重客户的感受和意见，不要轻易否定或忽视客户的想法。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9250" b="19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掌握情绪管理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https://d.book118.com/808105121005006031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2024-09-07T17:01:23.357</cp:lastPrinted>
  <dcterms:created xsi:type="dcterms:W3CDTF">2024-09-07T09:01:23Z</dcterms:created>
  <dcterms:modified xsi:type="dcterms:W3CDTF">2024-09-07T09:01:25Z</dcterms:modified>
</cp:coreProperties>
</file>