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4B5BC-65A8-4AB5-AFE8-B244193FB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22AB1-437B-43F9-89A2-4DB646195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CABA8-EB8A-4114-AA3C-0D463FD55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5F770-7E87-4C42-B058-DDDDFB1D7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8BEDD1-BB40-4318-978D-60B3B32C6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AFFFB3-2E49-4189-8211-3DD274015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D5246-5B62-4738-A9C4-67271302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5A9C6-3A26-4D19-AB02-2B657228B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53950-3148-4058-8812-F999CD022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A46BB-D3C5-4A24-B207-D2344EFEA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2464E-8ECB-475A-994A-DBE5B55A7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11033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管理体系审核的生产工艺和产品标准化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生产工艺审核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产品标准化审核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质量管理体系审核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环境、安全与健康管理体系审核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审核结论与建议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通过标准化管理，确保生产工艺和产品质量的稳定性和一致性，提高产品的可靠性和耐用性。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通过优化生产工艺和流程，提高生产效率和产能，降低生产成本和浪费。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通过标准化管理，提高企业的管理水平和生产效率，增强企业的市场竞争力和品牌形象。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383" r="243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审核生产工艺的制定、实施和控制情况，包括工艺流程、操作规范、设备维护等方面的标准化管理。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生产工艺标准化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审核产品的设计、制造、检验和包装等环节的标准化管理情况，确保产品符合相关标准和客户要求。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产品标准化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审核企业的质量管理体系建立和实施情况，包括质量方针、目标、组织结构、职责权限、资源保障等方面的标准化管理。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审核企业是否建立持续改进机制，对生产工艺和产品进行持续优化和改进，提高产品质量和生产效率。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生产工艺审核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车间布局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应根据工艺流程进行合理规划，确保物料流动顺畅，减少交叉污染和浪费。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工艺验证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应对关键工艺进行验证，确保工艺的稳定性和可靠性，以及产品质量的可控性。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应清晰明了地展示从原料到成品的整个生产过程，包括关键工艺步骤、控制点和检验环节。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580" r="1958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工艺流程及布局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应建立设备使用记录，记录设备的使用情况、故障维修等信息，以便追溯和分析。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应详细列出生产过程中使用的所有设备，包括名称、型号、规格、生产厂家等信息。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应制定设备维护保养计划，定期对设备进行保养和维修，确保设备的正常运转和延长使用寿命。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设备设施及维护保养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操作规范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应制定详细的操作规范，明确每个工艺步骤的操作要求、注意事项和异常情况处理措施。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应制定员工培训计划，定期对员工进行工艺操作、设备使用、安全等方面的培训，提高员工的技能和素质。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应对培训效果进行评估，了解员工对培训内容的掌握情况，及时进行调整和改进。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操作规范与员工培训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产品标准化审核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由国家制定并颁布，具有法律效力的产品标准。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由行业组织或协会制定，针对特定行业的产品标准。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由企业自行制定，用于企业内部生产和管理的产品标准。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产品标准及分类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企业在生产过程中对标准的执行力度和执行情况。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标准执行力度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企业制定的标准实施计划和时间表，以及实施过程中的记录和报告。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标准实施计划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企业为实施标准所投入的人力、物力、财力等资源情况。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标准实施资源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标准化实施情况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客户对产品质量的满意度，体现标准执行在客户层面的效果。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通过标准化生产带来的成本降低、效率提高等经济效益。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产品合格率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按照标准生产的产品合格率，反映标准执行的效果。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3383" r="1338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https://d.book118.com/808111033055006032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2024-09-09T21:22:42.597</cp:lastPrinted>
  <dcterms:created xsi:type="dcterms:W3CDTF">2024-09-09T13:22:42Z</dcterms:created>
  <dcterms:modified xsi:type="dcterms:W3CDTF">2024-09-09T13:22:44Z</dcterms:modified>
</cp:coreProperties>
</file>