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9FD3E1-1FB0-478E-80E6-3B7855947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F93F6-5D9B-46E9-B743-B0AE1E3DA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374181-EA82-4A93-81B6-66B953738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B6EB0A-F96F-45A0-9994-13D8234DC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BFED8B-E2FA-46C3-8EBE-DA6D2E603A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B0D56F-F11F-427E-817B-25A51694DC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341FCA-AB0E-4F36-8E8A-52DBB4BEE9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E2DE4B-0121-44FF-B9EC-74CF42621F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A305FA-6DBE-444C-8E8D-3EB35F9FDE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B38F39-3F83-4ADD-955C-2E5441495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30D6DE-7F7B-4B43-8D8D-A9D1B0268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1200407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第八周金属有机氢化反应及氢甲酰化反应课件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金属有机氢化反应概述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氢甲酰化反应原理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金属有机氢化反应的应用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氢甲酰化反应的应用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实验操作与注意事项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金属有机氢化反应概述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金属有机氢化反应是一种在金属催化剂的作用下，将氢原子添加到有机化合物中的反应。</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该反应具有高选择性、高活性和高效率，广泛应用于有机合成和化学工业中。</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金属有机氢化反应通常涉及协同的金属催化循环，包括氢的活化、转移和还原消除等步骤。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在反应过程中，金属催化剂会与氢分子相互作用，使其活化并生成金属氢化物中间体，该中间体再与底物发生反应，最终生成目标产物。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历程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反应机理与历程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金属催化剂的种类和性质、底物的结构和性质、反应条件（温度、压力、溶剂等）以及添加剂等都会影响金属有机氢化反应的效率和选择性。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通过选择合适的金属催化剂、优化反应条件以及添加共催化剂或配体等手段，可以有效地控制金属有机氢化反应的进程和产物选择性。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影响因素与控制策略</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控制策略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影响因素</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氢甲酰化反应原理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氢甲酰化反应是一种有机化学反应，通过将醛基（CHO）引入到有机化合物中，通常是在烯烃的双键上，生成相应的醛类化合物。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氢甲酰化反应是一种选择性高、环境友好、应用广泛的有机合成方法。它通常在温和的条件下进行，使用廉价的氢气作为还原剂，生成的醛类化合物具有很高的工业价值。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氢甲酰化反应通常是通过金属催化剂催化的烯烃与氢气的加成反应实现的。在催化剂的作用下，烯烃的双键与氢气发生加成反应，同时生成一个碳-碳双键和碳-氢键，从而得到醛类化合物。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历程</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氢甲酰化反应的历程通常包括起始、增长和终止三个阶段。在起始阶段，烯烃与催化剂结合形成络合物；在增长阶段，络合物与氢气加成形成新的碳-碳双键和碳-氢键；在终止阶段，催化剂从产物中释放出来，完成反应。</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反应机理与历程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催化剂与促进剂</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氢甲酰化反应常用的金属催化剂包括贵金属催化剂如铂（Pt）、钯（Pd）和钌（Ru），以及非贵金属催化剂如镍（Ni）、钴（Co）和铁（Fe）。这些催化剂能够降低反应能垒，提高反应速率和选择性。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催化剂</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除了金属催化剂外，氢甲酰化反应还可以使用某些有机化合物作为促进剂。促进剂可以与催化剂结合形成络合物，进一步活化氢气和烯烃分子，提高反应速率和选择性。常用的促进剂包括有机膦、胺和手性配体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促进剂</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https://d.book118.com/808112004075006045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2024-09-26T03:43:54.057</cp:lastPrinted>
  <dcterms:created xsi:type="dcterms:W3CDTF">2024-09-25T19:43:54Z</dcterms:created>
  <dcterms:modified xsi:type="dcterms:W3CDTF">2024-09-25T19:43:56Z</dcterms:modified>
</cp:coreProperties>
</file>