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90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FAFAE-A680-4CCD-97DD-5E54E33C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064F5-137B-46B9-B43E-295F3018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13C8A-0CEE-4A3B-B891-C7278B167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439BE-9E7C-4875-9F4C-9810030A6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60D63-87BC-4CBB-A93E-BB0DF29E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62989-8930-4837-A31B-5BCB9367B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59AD2-EA6E-4DCD-8174-DFA37BA53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0E4E6-BD5B-4DF2-A374-760B7313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283A1-CCF9-4120-9FEC-15289BA7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4169B-AC61-4DC4-AA52-37C00F38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577B9-2EDE-4979-8233-E5405EEEE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8" name="图片 7" descr="图片1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Layout" Target="../slideLayouts/slideLayout12.xml" /><Relationship Id="rId12" Type="http://schemas.openxmlformats.org/officeDocument/2006/relationships/notesSlide" Target="../notesSlides/notesSlide1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slideLayout" Target="../slideLayouts/slideLayout18.xml" /><Relationship Id="rId14" Type="http://schemas.openxmlformats.org/officeDocument/2006/relationships/notesSlide" Target="../notesSlides/notesSlide3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slideLayout" Target="../slideLayouts/slideLayout18.xml" /><Relationship Id="rId14" Type="http://schemas.openxmlformats.org/officeDocument/2006/relationships/notesSlide" Target="../notesSlides/notesSlide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slideLayout" Target="../slideLayouts/slideLayout18.xml" /><Relationship Id="rId14" Type="http://schemas.openxmlformats.org/officeDocument/2006/relationships/tags" Target="../tags/tag104.xml" /><Relationship Id="rId15" Type="http://schemas.openxmlformats.org/officeDocument/2006/relationships/notesSlide" Target="../notesSlides/notesSlide6.xml" /><Relationship Id="rId16" Type="http://schemas.openxmlformats.org/officeDocument/2006/relationships/image" Target="../media/image2.jpeg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slideLayout" Target="../slideLayouts/slideLayout18.xml" /><Relationship Id="rId14" Type="http://schemas.openxmlformats.org/officeDocument/2006/relationships/notesSlide" Target="../notesSlides/notesSlide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slideLayout" Target="../slideLayouts/slideLayout18.xml" /><Relationship Id="rId14" Type="http://schemas.openxmlformats.org/officeDocument/2006/relationships/tags" Target="../tags/tag104.xml" /><Relationship Id="rId15" Type="http://schemas.openxmlformats.org/officeDocument/2006/relationships/notesSlide" Target="../notesSlides/notesSlide9.xml" /><Relationship Id="rId16" Type="http://schemas.openxmlformats.org/officeDocument/2006/relationships/image" Target="../media/image2.jpeg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slideLayout" Target="../slideLayouts/slideLayout18.xml" /><Relationship Id="rId14" Type="http://schemas.openxmlformats.org/officeDocument/2006/relationships/notesSlide" Target="../notesSlides/notesSlide1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2046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AutoShape 5"/>
          <p:cNvSpPr/>
          <p:nvPr/>
        </p:nvSpPr>
        <p:spPr>
          <a:xfrm>
            <a:off x="5002408" y="110461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1022350" y="3293745"/>
            <a:ext cx="10321290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chemeClr val="bg1"/>
                </a:solidFill>
              </a:rPr>
              <a:t>管理体系内审培训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001135" y="4679950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 algn="ctr"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9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bg1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chemeClr val="bg1"/>
                </a:solidFill>
              </a:rPr>
              <a:t>目</a:t>
            </a:r>
            <a:r>
              <a:rPr lang="en-US" altLang="zh-CN" sz="4800">
                <a:solidFill>
                  <a:schemeClr val="bg1"/>
                </a:solidFill>
              </a:rPr>
              <a:t>   </a:t>
            </a:r>
            <a:r>
              <a:rPr lang="zh-CN" altLang="en-US" sz="4800">
                <a:solidFill>
                  <a:schemeClr val="bg1"/>
                </a:solidFill>
              </a:rPr>
              <a:t>录</a:t>
            </a:r>
            <a:endParaRPr lang="zh-CN" altLang="en-US" sz="4800">
              <a:solidFill>
                <a:schemeClr val="bg1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管理体系内审培训概述
第2章  管理体系内审培训课程设计
第3章  管理体系内审培训的实施
第4章  管理体系内审培训的应用与推广
第5章  管理体系内审培训的效果评估
第6章  管理体系内审培训的未来展望
第7章  总结与展望</a:t>
            </a:r>
            <a:endParaRPr lang="zh-CN" altLang="en-US" sz="240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374265" y="133159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999615" y="2755900"/>
            <a:ext cx="8399780" cy="996315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第1章 管理体系内审培训概述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199961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5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4"/>
          <p:cNvSpPr/>
          <p:nvPr/>
        </p:nvSpPr>
        <p:spPr>
          <a:xfrm>
            <a:off x="2659902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5"/>
          <p:cNvSpPr txBox="1"/>
          <p:nvPr/>
        </p:nvSpPr>
        <p:spPr>
          <a:xfrm>
            <a:off x="723037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Freeform 7"/>
          <p:cNvSpPr/>
          <p:nvPr/>
        </p:nvSpPr>
        <p:spPr>
          <a:xfrm>
            <a:off x="248834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8"/>
          <p:cNvSpPr/>
          <p:nvPr/>
        </p:nvSpPr>
        <p:spPr>
          <a:xfrm>
            <a:off x="231678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管理体系内审培训指的是为了培养内审员的专业素质和技能，以保证内部管理体系的有效实施和持续改进。这种培训是企业内部非常重要的一环，能够帮助企业提高管理效率和质量，确保体系的顺利运行。内审培训的目的在于培养内审员对管理体系的理解和掌握，提高内审能力，推动持续改进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什么是管理体系内审培训？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管理体系内审的基本要素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包括沟通能力、分析能力等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内审员的素质和能力要求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确定审计范围、开展调查等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内审程序及方法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熟悉管理体系标准、具备内审技巧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内审人员的专业知识和技能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管理体系内审培训的方法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通过课堂教学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线下培训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通过网络学习平台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线上培训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模拟实际内审情景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实操演练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实地指导内审工作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实践指导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管理体系内审培训的内容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熟悉ISO标准等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内审标准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提升内审的技巧和方法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内审技巧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掌握内审的程序和流程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内审流程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什么是管理体系内审培训？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明确内审培训的概念和目标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内审培训的定义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强调内审对企业管理的重要性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管理体系内审的重要性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阐述内审培训的意义和价值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内审培训的目的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管理体系内审的基本要素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管理体系内审的基本要素包括内审员的素质和能力要求、内审程序及方法以及内审人员的专业知识和技能。内审员需要具备较好的沟通能力和分析能力，能够独立开展内审工作。内审程序要求确定审计范围、开展调查等步骤，并且内审人员需要熟悉各种管理体系标准，掌握内审技巧，能够准确评估内部风险和问题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374265" y="133159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999615" y="2755900"/>
            <a:ext cx="8399780" cy="996315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第2章 管理体系内审培训课程设计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199961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5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4"/>
          <p:cNvSpPr/>
          <p:nvPr/>
        </p:nvSpPr>
        <p:spPr>
          <a:xfrm>
            <a:off x="2659902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5"/>
          <p:cNvSpPr txBox="1"/>
          <p:nvPr/>
        </p:nvSpPr>
        <p:spPr>
          <a:xfrm>
            <a:off x="723037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Freeform 7"/>
          <p:cNvSpPr/>
          <p:nvPr/>
        </p:nvSpPr>
        <p:spPr>
          <a:xfrm>
            <a:off x="248834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8"/>
          <p:cNvSpPr/>
          <p:nvPr/>
        </p:nvSpPr>
        <p:spPr>
          <a:xfrm>
            <a:off x="231678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管理体系内审培训课程设置包括内审员入门培训、内审员进阶培训和内审员专业培训，确保内审员能够全面掌握内审知识和技能。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管理体系内审培训课程设置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培训内容的具体安排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包括内审员背景介绍和基础知识培训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内审员岗前培训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涵盖内审员核心业务技能的培训课程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内审员业务技能培训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通过实际案例进行内审实操训练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内审员实操培训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分析真实案例，提升内审员分析和解决问题的能力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内审员案例解析培训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2016125" y="408876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2461895" y="467042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培训效果评估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2374265" y="5149215"/>
            <a:ext cx="3371215" cy="1581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评估培训课程对学员的影响和效果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152765" y="1958975"/>
            <a:ext cx="307784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学员反馈分析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8152765" y="2251075"/>
            <a:ext cx="3492500" cy="1960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分析学员对培训课程的反馈意见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462216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152130" y="4759325"/>
            <a:ext cx="34264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培训改进措施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8152130" y="5051425"/>
            <a:ext cx="3415665" cy="1426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根据评估和反馈意见制定改进措施，提升培训质量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培训课程的评估与反馈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2373630" y="149161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学员评估指标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2016125" y="1777365"/>
            <a:ext cx="2981325" cy="2311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包括学员学习情况评估和培训效果评估</a:t>
            </a:r>
            <a:endParaRPr lang="en-US" altLang="zh-CN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30165" y="1491615"/>
            <a:ext cx="2978150" cy="35598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内审员继续教育和学习计划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强调内审员持续学习对职业发展的重要性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持续学习的重要性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制定内审员个人发展规划，明确职业发展目标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内审员发展规划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介绍内审员在职业发展过程中可选择的不同路径和方向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内审员职业发展路径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结语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管理体系内审培训是提升内审员综合素质和业务能力的重要途径，通过科学合理设置课程内容和安排，评估反馈并持续改进，可以有效提高内审员的绩效和专业水平。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374265" y="133159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03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999615" y="2755900"/>
            <a:ext cx="8399780" cy="996315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第3章 管理体系内审培训的实施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199961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5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4"/>
          <p:cNvSpPr/>
          <p:nvPr/>
        </p:nvSpPr>
        <p:spPr>
          <a:xfrm>
            <a:off x="2659902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5"/>
          <p:cNvSpPr txBox="1"/>
          <p:nvPr/>
        </p:nvSpPr>
        <p:spPr>
          <a:xfrm>
            <a:off x="723037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Freeform 7"/>
          <p:cNvSpPr/>
          <p:nvPr/>
        </p:nvSpPr>
        <p:spPr>
          <a:xfrm>
            <a:off x="248834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8"/>
          <p:cNvSpPr/>
          <p:nvPr/>
        </p:nvSpPr>
        <p:spPr>
          <a:xfrm>
            <a:off x="231678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培训资源准备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精通管理体系内审知识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师资储备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准备详尽的内审培训资料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培训资料准备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提供舒适的学习环境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培训场地及设备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内审员实操演练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团队协作与沟通能力培养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内审员团队建设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实际案例分析与解决能力训练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内审案例模拟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学员实地操作内审流程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内审过程实际操作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2016125" y="408876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2461895" y="467042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培训成绩统计分析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2374265" y="5149215"/>
            <a:ext cx="3371215" cy="1581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统计学员考核成绩
分析培训效果
制定进一步改进计划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152765" y="1958975"/>
            <a:ext cx="307784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培训成果展示及分享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8152765" y="2251075"/>
            <a:ext cx="3492500" cy="1960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展示学员的内审实操成果
分享优秀学员的经验
鼓励更多学员参与内审培训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462216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152130" y="4759325"/>
            <a:ext cx="34264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8152130" y="5051425"/>
            <a:ext cx="3415665" cy="14262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培训成效监控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2373630" y="1491615"/>
            <a:ext cx="262382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培训效果评估指标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2016125" y="1777365"/>
            <a:ext cx="2981325" cy="2311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定期对学员进行考核
检查学员内审能力提升情况
评估培训方案的有效性</a:t>
            </a:r>
            <a:endParaRPr lang="en-US" altLang="zh-CN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30165" y="1491615"/>
            <a:ext cx="2978150" cy="35598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培训总结与复盘是内审培训的重要环节，通过分享培训成功案例和经验总结，可以帮助学员更好地消化所学知识，总结收获并找到改进的方向。内审培训的成功不仅体现在培训过程中，更在于培训后的总结与复盘过程中的反思与提升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培训总结与复盘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培训总结与复盘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学员在实操中取得的成果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培训成功案例分享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学员个人收获及培训改善建议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培训收获与改进点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总结培训中的成功经验和不足之处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培训经验总结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374265" y="133159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04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999615" y="2755900"/>
            <a:ext cx="8399780" cy="996315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第4章 管理体系内审培训的应用与推广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199961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5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4"/>
          <p:cNvSpPr/>
          <p:nvPr/>
        </p:nvSpPr>
        <p:spPr>
          <a:xfrm>
            <a:off x="2659902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5"/>
          <p:cNvSpPr txBox="1"/>
          <p:nvPr/>
        </p:nvSpPr>
        <p:spPr>
          <a:xfrm>
            <a:off x="723037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Freeform 7"/>
          <p:cNvSpPr/>
          <p:nvPr/>
        </p:nvSpPr>
        <p:spPr>
          <a:xfrm>
            <a:off x="248834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8"/>
          <p:cNvSpPr/>
          <p:nvPr/>
        </p:nvSpPr>
        <p:spPr>
          <a:xfrm>
            <a:off x="2316783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内审资源优化利用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包括不同领域的知识和技能培训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内审人员多元化培训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整合内审资源，提高内审效率和质量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内审资源整合与共享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建立内审经验分享平台，促进员工共同学习和进步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内审经验分享机制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https://d.book118.com/808112046122006044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8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90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9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10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10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10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10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80.55,&quot;left&quot;:36.45,&quot;top&quot;:99.75,&quot;width&quot;:949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10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1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                                              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24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管理体系内审培训</vt:lpstr>
      <vt:lpstr>目   录</vt:lpstr>
      <vt:lpstr>第1章 管理体系内审培训概述</vt:lpstr>
      <vt:lpstr> </vt:lpstr>
      <vt:lpstr>管理体系内审的基本要素</vt:lpstr>
      <vt:lpstr>管理体系内审培训的方法</vt:lpstr>
      <vt:lpstr>管理体系内审培训的内容</vt:lpstr>
      <vt:lpstr>什么是管理体系内审培训？</vt:lpstr>
      <vt:lpstr>管理体系内审的基本要素</vt:lpstr>
      <vt:lpstr>第2章 管理体系内审培训课程设计</vt:lpstr>
      <vt:lpstr> </vt:lpstr>
      <vt:lpstr>培训内容的具体安排</vt:lpstr>
      <vt:lpstr>培训课程的评估与反馈</vt:lpstr>
      <vt:lpstr>内审员继续教育和学习计划</vt:lpstr>
      <vt:lpstr>结语</vt:lpstr>
      <vt:lpstr>第3章 管理体系内审培训的实施</vt:lpstr>
      <vt:lpstr>培训资源准备</vt:lpstr>
      <vt:lpstr>内审员实操演练</vt:lpstr>
      <vt:lpstr>培训成效监控</vt:lpstr>
      <vt:lpstr> </vt:lpstr>
      <vt:lpstr>培训总结与复盘</vt:lpstr>
      <vt:lpstr>第4章 管理体系内审培训的应用与推广</vt:lpstr>
      <vt:lpstr>内审资源优化利用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2024-09-25T02:05:03.435</cp:lastPrinted>
  <dcterms:created xsi:type="dcterms:W3CDTF">2024-09-24T18:05:03Z</dcterms:created>
  <dcterms:modified xsi:type="dcterms:W3CDTF">2024-09-24T18:05:05Z</dcterms:modified>
</cp:coreProperties>
</file>