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EF428-4F0A-41A4-A77E-24E5FDC10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D3D35-8940-472C-85C7-2E2767E54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138BA-48A0-466F-91B1-FFD10201E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ADBC9-B8AD-4EFD-AEB3-981F32FFA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46094C-440B-44D0-B4E3-67F504960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1F49FC-0B78-469F-8DBF-411C7697C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6B800-57EC-4EB6-872F-96411BB1B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BDA3E-6956-43CF-B3B8-3AEAA164C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CA393-2CFE-47B9-80F6-8F694F7C9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ABB9F-BA35-4AD5-A667-1020C24F4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CD13D-B809-489D-A143-6DB63CC28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1214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优化小学生的学习体验和学习成果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学习体验优化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课外拓展活动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提升学习效果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培养自主学习能力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通过优化学习体验，激发小学生的学习兴趣和动力，提高学习效果和成绩。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引导小学生形成良好的学习习惯和自主学习能力，为未来的学习和发展打下基础。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关注小学生的身心健康和全面发展，通过多元化的学习活动和评价方式，培养其综合素质。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介绍针对小学生学习体验优化的具体措施，如课堂教学改革、学习资源建设、学习环境改善等。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汇报小学生学习成果提升的情况，包括学习成绩、学习兴趣、自主学习能力等方面的变化。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分享在优化小学生学习体验和学习成果过程中的实践经验与教训，以及对未来工作的展望和建议。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学习体验优化措施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学习成果提升情况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实践经验与教训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学习体验优化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确保学生有一个舒适、无干扰的环境进行学习。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安静、整洁、明亮的学习空间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保持教室内温度和湿度适宜，提供良好的学习环境。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适宜的温度和湿度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提供充足的学习资源，如图书、学习工具、多媒体设备等，以满足学生的学习需求。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学习资源丰富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创设良好的学习环境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实践性教学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多样化的教学方式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组织实验、手工制作、社会实践等活动，让学生在实践中学习和掌握知识。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针对学生的不同特点和需求，采用个性化的教学方法和策略，提高教学效果。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采用问答、小组讨论、角色扮演等方式，鼓励学生积极参与课堂互动。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78" b="19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60" b="2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78" b="1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激发学生的学习兴趣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引入有趣的话题和案例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选择与学生生活密切相关或有趣的话题和案例，吸引学生的注意力。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使用生动的教学语言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运用生动、形象的教学语言，帮助学生更好地理解和记忆知识。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奖励和鼓励学生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给予学生及时的奖励和鼓励，激发学生的学习动力和自信心。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学习成果提升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制定灵活的学习计划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根据学生的实际情况，制定灵活的学习计划，包括学习时间、学习内容、学习方式等，以适应学生的不同需求。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评估学生的学习能力和兴趣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通过测试和观察，了解学生的学习风格、优势和弱点，以及他们感兴趣的主题和学习方式。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设定明确的学习目标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根据学生的学习能力和兴趣，制定具体、可衡量的学习目标，确保学生能够在合理的时间内达到这些目标。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制定个性化学习计划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课堂表现观察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通过观察学生在课堂上的表现，了解他们对学习内容的掌握情况，以及他们是否遇到任何困难。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作业和测试成绩分析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通过分析学生的作业和测试成绩，评估他们的学习进度和成果，以及他们是否达到预定的学习目标。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学生自我评估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鼓励学生进行自我评估，让他们反思自己的学习过程，发现自己的优点和不足，并制定改进计划。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定期评估学习进度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具体、有针对性的反馈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针对学生的具体情况，提供具体、有针对性的反馈，帮助他们了解自己的学习状况，并指导他们如何改进。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鼓励和支持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在给予学生反馈时，要给予他们鼓励和支持，让他们感到自己是被关注和重视的，从而激发他们的学习动力。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在学生学习过程中，及时给予他们反馈，让他们知道自己的学习成果和需要改进的地方。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873" r="1387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提供有效的学习反馈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课堂教学改进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https://d.book118.com/808112143015006032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2024-09-09T09:16:22.582</cp:lastPrinted>
  <dcterms:created xsi:type="dcterms:W3CDTF">2024-09-09T01:16:22Z</dcterms:created>
  <dcterms:modified xsi:type="dcterms:W3CDTF">2024-09-09T01:16:24Z</dcterms:modified>
</cp:coreProperties>
</file>