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91D942-87D4-4430-AEB1-F7016323E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E0F0D3-0F08-407E-B91F-16874A91A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493D98-BC50-44A8-8211-E9B5DB474A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23D942-345D-45E6-A9A3-AC58A2B2E4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6E07D7-9FBC-4EC6-BCD7-87F8541CC7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00716E-79BE-4F29-9F8B-306D00B012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241023-53E2-429E-95E6-D255690944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98B4DD-12CA-4C9F-BDF1-1BF991FED0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89DA5E-26EA-4C50-B62E-A7F14653C2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25D35-4011-4C20-90DA-6BB51A20A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17848-CF12-4688-83D9-3835D8E14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13123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人工智能在股票市场预测模型中的应用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
 人工智能技术概述
 股票市场预测模型
 人工智能在股票市场预测中的应用
 人工智能预测模型的构建
 人工智能预测模型的训练与优化
 人工智能预测模型的评估与验证
 结论与展望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Subtitle 2"/>
          <p:cNvSpPr>
            <a:spLocks noGrp="1"/>
          </p:cNvSpPr>
          <p:nvPr>
            <p:ph type="subTitle" idx="1"/>
          </p:nvPr>
        </p:nvSpPr>
        <p:spPr/>
        <p:txBody>
          <a:bodyPr/>
          <a:lstStyle/>
          <a:p>
            <a:r>
              <a:t>人工智能在股票市场预测模型中的应用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人工智能在股票市场预测的应用现状</a:t>
            </a:r>
          </a:p>
        </p:txBody>
      </p:sp>
      <p:sp>
        <p:nvSpPr>
          <p:cNvPr id="4" name="Content Placeholder 3"/>
          <p:cNvSpPr>
            <a:spLocks noGrp="1"/>
          </p:cNvSpPr>
          <p:nvPr>
            <p:ph sz="half" idx="2"/>
          </p:nvPr>
        </p:nvSpPr>
        <p:spPr/>
        <p:txBody>
          <a:bodyPr/>
          <a:lstStyle/>
          <a:p>
            <a:r>
              <a:t>1.AI技术已广泛应用于股票市场的预测，如机器学习算法、深度学习模型等。</a:t>
            </a:r>
          </a:p>
          <a:p>
            <a:r>
              <a:t>2.现有研究大多集中于使用AI进行技术分析，例如基于统计方法的量化交易策略。</a:t>
            </a:r>
          </a:p>
          <a:p>
            <a:r>
              <a:t>3.相比传统的人工分析方法，AI可以处理大量历史数据，并从中挖掘出更复杂的模式。</a:t>
            </a:r>
          </a:p>
          <a:p/>
        </p:txBody>
      </p:sp>
      <p:sp>
        <p:nvSpPr>
          <p:cNvPr id="5" name="Text Placeholder 4"/>
          <p:cNvSpPr>
            <a:spLocks noGrp="1"/>
          </p:cNvSpPr>
          <p:nvPr>
            <p:ph type="body" idx="3"/>
          </p:nvPr>
        </p:nvSpPr>
        <p:spPr/>
        <p:txBody>
          <a:bodyPr/>
          <a:lstStyle/>
          <a:p>
            <a:r>
              <a:t>AI在股票市场预测的优势与局限性</a:t>
            </a:r>
          </a:p>
        </p:txBody>
      </p:sp>
      <p:sp>
        <p:nvSpPr>
          <p:cNvPr id="6" name="Content Placeholder 5"/>
          <p:cNvSpPr>
            <a:spLocks noGrp="1"/>
          </p:cNvSpPr>
          <p:nvPr>
            <p:ph sz="half" idx="4"/>
          </p:nvPr>
        </p:nvSpPr>
        <p:spPr/>
        <p:txBody>
          <a:bodyPr/>
          <a:lstStyle/>
          <a:p>
            <a:r>
              <a:t>1.AI能够处理大量的数据，从而发现更多的投资机会。</a:t>
            </a:r>
          </a:p>
          <a:p>
            <a:r>
              <a:t>2.AI可以快速适应市场变化，提高决策效率。</a:t>
            </a:r>
          </a:p>
          <a:p>
            <a:r>
              <a:t>3.但AI也存在局限性，如过度依赖历史数据可能导致忽视未来风险，且模型可能出现过拟合现象。</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Content Placeholder 2"/>
          <p:cNvSpPr>
            <a:spLocks noGrp="1"/>
          </p:cNvSpPr>
          <p:nvPr>
            <p:ph sz="half" idx="2"/>
          </p:nvPr>
        </p:nvSpPr>
        <p:spPr/>
        <p:txBody>
          <a:bodyPr/>
          <a:lstStyle/>
          <a:p>
            <a:r>
              <a:t>1.随着大数据和云计算的发展，AI在股票市场预测的应用将进一步加强。</a:t>
            </a:r>
          </a:p>
          <a:p>
            <a:r>
              <a:t>2.AI需要克服的挑战包括如何处理非结构化的数据、如何建立稳定的模型等。</a:t>
            </a:r>
          </a:p>
          <a:p>
            <a:r>
              <a:t>3.此外，如何确保AI的透明度和可解释性也是未来发展的重要议题。</a:t>
            </a:r>
          </a:p>
          <a:p/>
        </p:txBody>
      </p:sp>
      <p:sp>
        <p:nvSpPr>
          <p:cNvPr id="4" name="Text Placeholder 3"/>
          <p:cNvSpPr>
            <a:spLocks noGrp="1"/>
          </p:cNvSpPr>
          <p:nvPr>
            <p:ph type="body" idx="3"/>
          </p:nvPr>
        </p:nvSpPr>
        <p:spPr/>
        <p:txBody>
          <a:bodyPr/>
          <a:lstStyle/>
          <a:p>
            <a:r>
              <a:t>AI在股票市场预测中的伦理问题</a:t>
            </a:r>
          </a:p>
        </p:txBody>
      </p:sp>
      <p:sp>
        <p:nvSpPr>
          <p:cNvPr id="5" name="Content Placeholder 4"/>
          <p:cNvSpPr>
            <a:spLocks noGrp="1"/>
          </p:cNvSpPr>
          <p:nvPr>
            <p:ph sz="half" idx="4"/>
          </p:nvPr>
        </p:nvSpPr>
        <p:spPr/>
        <p:txBody>
          <a:bodyPr/>
          <a:lstStyle/>
          <a:p>
            <a:r>
              <a:t>1.使用AI进行股票市场预测可能会引发一些伦理问题，如是否公平地对待所有投资者。</a:t>
            </a:r>
          </a:p>
          <a:p>
            <a:r>
              <a:t>2.另一个问题是，如果AI做出错误的投资决策，谁应该负责？</a:t>
            </a:r>
          </a:p>
          <a:p>
            <a:r>
              <a:t>3.为了解决这些问题，需要建立相应的法规和监管机制。</a:t>
            </a:r>
          </a:p>
          <a:p/>
        </p:txBody>
      </p:sp>
      <p:sp>
        <p:nvSpPr>
          <p:cNvPr id="6" name="Text Placeholder 5"/>
          <p:cNvSpPr>
            <a:spLocks noGrp="1"/>
          </p:cNvSpPr>
          <p:nvPr>
            <p:ph type="body" idx="1"/>
          </p:nvPr>
        </p:nvSpPr>
        <p:spPr/>
        <p:txBody>
          <a:bodyPr/>
          <a:lstStyle/>
          <a:p>
            <a:r>
              <a:t>未来的发展趋势与挑战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AI在股票市场预测的应用案例</a:t>
            </a:r>
          </a:p>
        </p:txBody>
      </p:sp>
      <p:sp>
        <p:nvSpPr>
          <p:cNvPr id="4" name="Content Placeholder 3"/>
          <p:cNvSpPr>
            <a:spLocks noGrp="1"/>
          </p:cNvSpPr>
          <p:nvPr>
            <p:ph sz="half" idx="2"/>
          </p:nvPr>
        </p:nvSpPr>
        <p:spPr/>
        <p:txBody>
          <a:bodyPr/>
          <a:lstStyle/>
          <a:p>
            <a:r>
              <a:t>1.已有许多公司和研究机构开始使用AI进行股票市场预测，如谷歌、IBM等。</a:t>
            </a:r>
          </a:p>
          <a:p>
            <a:r>
              <a:t>2.这些案例表明，AI在股票市场预测方面具有巨大的潜力，但也存在一些挑战。</a:t>
            </a:r>
          </a:p>
          <a:p>
            <a:r>
              <a:t>3.对这些案例的研究有助于我们更好地理解AI在股票市场预测中的作用和发展趋势。</a:t>
            </a:r>
          </a:p>
          <a:p/>
        </p:txBody>
      </p:sp>
      <p:sp>
        <p:nvSpPr>
          <p:cNvPr id="5" name="Text Placeholder 4"/>
          <p:cNvSpPr>
            <a:spLocks noGrp="1"/>
          </p:cNvSpPr>
          <p:nvPr>
            <p:ph type="body" idx="3"/>
          </p:nvPr>
        </p:nvSpPr>
        <p:spPr/>
        <p:txBody>
          <a:bodyPr/>
          <a:lstStyle/>
          <a:p>
            <a:r>
              <a:t>AI在股票市场预测的技术实现</a:t>
            </a:r>
          </a:p>
        </p:txBody>
      </p:sp>
      <p:sp>
        <p:nvSpPr>
          <p:cNvPr id="6" name="Content Placeholder 5"/>
          <p:cNvSpPr>
            <a:spLocks noGrp="1"/>
          </p:cNvSpPr>
          <p:nvPr>
            <p:ph sz="half" idx="4"/>
          </p:nvPr>
        </p:nvSpPr>
        <p:spPr/>
        <p:txBody>
          <a:bodyPr/>
          <a:lstStyle/>
          <a:p>
            <a:r>
              <a:t>1.AI在股票市场预测中主要通过机器学习和深度学习等技术来实现。</a:t>
            </a:r>
          </a:p>
          <a:p>
            <a:r>
              <a:t>2.这些技术可以用来构建各种预测模型，例如时间序列分析、神经网络等。</a:t>
            </a:r>
          </a:p>
          <a:p>
            <a:r>
              <a:t>3.对这些技术的理解和掌握是开展AI在股票市场预测研究的基础。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人工智能技术概述</a:t>
            </a:r>
          </a:p>
        </p:txBody>
      </p:sp>
      <p:sp>
        <p:nvSpPr>
          <p:cNvPr id="3" name="Subtitle 2"/>
          <p:cNvSpPr>
            <a:spLocks noGrp="1"/>
          </p:cNvSpPr>
          <p:nvPr>
            <p:ph type="subTitle" idx="1"/>
          </p:nvPr>
        </p:nvSpPr>
        <p:spPr/>
        <p:txBody>
          <a:bodyPr/>
          <a:lstStyle/>
          <a:p>
            <a:r>
              <a:t>人工智能在股票市场预测模型中的应用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人工智能技术概述</a:t>
            </a:r>
          </a:p>
        </p:txBody>
      </p:sp>
      <p:sp>
        <p:nvSpPr>
          <p:cNvPr id="3" name="Content Placeholder 2"/>
          <p:cNvSpPr>
            <a:spLocks noGrp="1"/>
          </p:cNvSpPr>
          <p:nvPr>
            <p:ph sz="half" idx="2"/>
          </p:nvPr>
        </p:nvSpPr>
        <p:spPr/>
        <p:txBody>
          <a:bodyPr/>
          <a:lstStyle/>
          <a:p>
            <a:r>
              <a:t>1.机器学习是一种让计算机能够通过经验自动改进的方法。</a:t>
            </a:r>
          </a:p>
          <a:p>
            <a:r>
              <a:t>2.它依赖于统计学，概率论，线性代数和优化理论等数学工具。</a:t>
            </a:r>
          </a:p>
          <a:p>
            <a:r>
              <a:t>3.在股票市场预测中，机器学习被用来分析历史数据并预测未来的股票价格。</a:t>
            </a:r>
          </a:p>
          <a:p/>
        </p:txBody>
      </p:sp>
      <p:sp>
        <p:nvSpPr>
          <p:cNvPr id="4" name="Text Placeholder 3"/>
          <p:cNvSpPr>
            <a:spLocks noGrp="1"/>
          </p:cNvSpPr>
          <p:nvPr>
            <p:ph type="body" idx="3"/>
          </p:nvPr>
        </p:nvSpPr>
        <p:spPr/>
        <p:txBody>
          <a:bodyPr/>
          <a:lstStyle/>
          <a:p>
            <a:r>
              <a:t>深度学习</a:t>
            </a:r>
          </a:p>
        </p:txBody>
      </p:sp>
      <p:sp>
        <p:nvSpPr>
          <p:cNvPr id="5" name="Content Placeholder 4"/>
          <p:cNvSpPr>
            <a:spLocks noGrp="1"/>
          </p:cNvSpPr>
          <p:nvPr>
            <p:ph sz="half" idx="4"/>
          </p:nvPr>
        </p:nvSpPr>
        <p:spPr/>
        <p:txBody>
          <a:bodyPr/>
          <a:lstStyle/>
          <a:p>
            <a:r>
              <a:t>1.深度学习是机器学习的一种，它使用神经网络模拟人脑的工作方式。</a:t>
            </a:r>
          </a:p>
          <a:p>
            <a:r>
              <a:t>2.深度学习可以处理大量的复杂数据，并从中提取出有用的特征。</a:t>
            </a:r>
          </a:p>
          <a:p>
            <a:r>
              <a:t>3.在股票市场预测中，深度学习被用来识别市场的模式和趋势。</a:t>
            </a:r>
          </a:p>
          <a:p/>
        </p:txBody>
      </p:sp>
      <p:sp>
        <p:nvSpPr>
          <p:cNvPr id="6" name="Text Placeholder 5"/>
          <p:cNvSpPr>
            <a:spLocks noGrp="1"/>
          </p:cNvSpPr>
          <p:nvPr>
            <p:ph type="body" idx="1"/>
          </p:nvPr>
        </p:nvSpPr>
        <p:spPr/>
        <p:txBody>
          <a:bodyPr/>
          <a:lstStyle/>
          <a:p>
            <a:r>
              <a:t>机器学习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人工智能技术概述</a:t>
            </a:r>
          </a:p>
        </p:txBody>
      </p:sp>
      <p:sp>
        <p:nvSpPr>
          <p:cNvPr id="3" name="Text Placeholder 2"/>
          <p:cNvSpPr>
            <a:spLocks noGrp="1"/>
          </p:cNvSpPr>
          <p:nvPr>
            <p:ph type="body" idx="1"/>
          </p:nvPr>
        </p:nvSpPr>
        <p:spPr/>
        <p:txBody>
          <a:bodyPr/>
          <a:lstStyle/>
          <a:p>
            <a:r>
              <a:t>自然语言处理</a:t>
            </a:r>
          </a:p>
        </p:txBody>
      </p:sp>
      <p:sp>
        <p:nvSpPr>
          <p:cNvPr id="4" name="Content Placeholder 3"/>
          <p:cNvSpPr>
            <a:spLocks noGrp="1"/>
          </p:cNvSpPr>
          <p:nvPr>
            <p:ph sz="half" idx="2"/>
          </p:nvPr>
        </p:nvSpPr>
        <p:spPr/>
        <p:txBody>
          <a:bodyPr/>
          <a:lstStyle/>
          <a:p>
            <a:r>
              <a:t>1.自然语言处理是研究人类语言与计算机交互的领域。</a:t>
            </a:r>
          </a:p>
          <a:p>
            <a:r>
              <a:t>2.它涉及到语音识别，文本理解，机器翻译等多个方面。</a:t>
            </a:r>
          </a:p>
          <a:p>
            <a:r>
              <a:t>3.在股票市场预测中，自然语言处理被用来分析新闻和社交媒体上的信息。</a:t>
            </a:r>
          </a:p>
          <a:p/>
        </p:txBody>
      </p:sp>
      <p:sp>
        <p:nvSpPr>
          <p:cNvPr id="5" name="Text Placeholder 4"/>
          <p:cNvSpPr>
            <a:spLocks noGrp="1"/>
          </p:cNvSpPr>
          <p:nvPr>
            <p:ph type="body" idx="3"/>
          </p:nvPr>
        </p:nvSpPr>
        <p:spPr/>
        <p:txBody>
          <a:bodyPr/>
          <a:lstStyle/>
          <a:p>
            <a:r>
              <a:t>时间序列分析</a:t>
            </a:r>
          </a:p>
        </p:txBody>
      </p:sp>
      <p:sp>
        <p:nvSpPr>
          <p:cNvPr id="6" name="Content Placeholder 5"/>
          <p:cNvSpPr>
            <a:spLocks noGrp="1"/>
          </p:cNvSpPr>
          <p:nvPr>
            <p:ph sz="half" idx="4"/>
          </p:nvPr>
        </p:nvSpPr>
        <p:spPr/>
        <p:txBody>
          <a:bodyPr/>
          <a:lstStyle/>
          <a:p>
            <a:r>
              <a:t>1.时间序列分析是对时间上变化的数据进行分析的技术。</a:t>
            </a:r>
          </a:p>
          <a:p>
            <a:r>
              <a:t>2.它可以帮助我们理解和预测数据的趋势和模式。</a:t>
            </a:r>
          </a:p>
          <a:p>
            <a:r>
              <a:t>3.在股票市场预测中，时间序列分析被用来分析历史股价的变化情况。</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人工智能技术概述</a:t>
            </a:r>
          </a:p>
        </p:txBody>
      </p:sp>
      <p:sp>
        <p:nvSpPr>
          <p:cNvPr id="3" name="Content Placeholder 2"/>
          <p:cNvSpPr>
            <a:spLocks noGrp="1"/>
          </p:cNvSpPr>
          <p:nvPr>
            <p:ph sz="half" idx="2"/>
          </p:nvPr>
        </p:nvSpPr>
        <p:spPr/>
        <p:txBody>
          <a:bodyPr/>
          <a:lstStyle/>
          <a:p>
            <a:r>
              <a:t>1.强化学习是一种通过试错来学习的机器学习方法。</a:t>
            </a:r>
          </a:p>
          <a:p>
            <a:r>
              <a:t>2.它可以通过不断的尝试和错误，找到最优的决策策略。</a:t>
            </a:r>
          </a:p>
          <a:p>
            <a:r>
              <a:t>3.在股票市场预测中，强化学习被用来制定交易策略。</a:t>
            </a:r>
          </a:p>
          <a:p/>
        </p:txBody>
      </p:sp>
      <p:sp>
        <p:nvSpPr>
          <p:cNvPr id="4" name="Text Placeholder 3"/>
          <p:cNvSpPr>
            <a:spLocks noGrp="1"/>
          </p:cNvSpPr>
          <p:nvPr>
            <p:ph type="body" idx="3"/>
          </p:nvPr>
        </p:nvSpPr>
        <p:spPr/>
        <p:txBody>
          <a:bodyPr/>
          <a:lstStyle/>
          <a:p>
            <a:r>
              <a:t>大数据分析</a:t>
            </a:r>
          </a:p>
        </p:txBody>
      </p:sp>
      <p:sp>
        <p:nvSpPr>
          <p:cNvPr id="5" name="Content Placeholder 4"/>
          <p:cNvSpPr>
            <a:spLocks noGrp="1"/>
          </p:cNvSpPr>
          <p:nvPr>
            <p:ph sz="half" idx="4"/>
          </p:nvPr>
        </p:nvSpPr>
        <p:spPr/>
        <p:txBody>
          <a:bodyPr/>
          <a:lstStyle/>
          <a:p>
            <a:r>
              <a:t>1.大数据分析是指对大量数据进行收集，存储，管理和分析的过程。</a:t>
            </a:r>
          </a:p>
          <a:p>
            <a:r>
              <a:t>2.它可以帮助我们发现数据中的规律和模式，从而做出更好的决策。</a:t>
            </a:r>
          </a:p>
          <a:p>
            <a:r>
              <a:t>3.在股票市场预测中，大数据分析被用来分析各种可能影响股票价格的因素。</a:t>
            </a:r>
          </a:p>
        </p:txBody>
      </p:sp>
      <p:sp>
        <p:nvSpPr>
          <p:cNvPr id="6" name="Text Placeholder 5"/>
          <p:cNvSpPr>
            <a:spLocks noGrp="1"/>
          </p:cNvSpPr>
          <p:nvPr>
            <p:ph type="body" idx="1"/>
          </p:nvPr>
        </p:nvSpPr>
        <p:spPr/>
        <p:txBody>
          <a:bodyPr/>
          <a:lstStyle/>
          <a:p>
            <a:r>
              <a:t>强化学习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股票市场预测模型</a:t>
            </a:r>
          </a:p>
        </p:txBody>
      </p:sp>
      <p:sp>
        <p:nvSpPr>
          <p:cNvPr id="3" name="Subtitle 2"/>
          <p:cNvSpPr>
            <a:spLocks noGrp="1"/>
          </p:cNvSpPr>
          <p:nvPr>
            <p:ph type="subTitle" idx="1"/>
          </p:nvPr>
        </p:nvSpPr>
        <p:spPr/>
        <p:txBody>
          <a:bodyPr/>
          <a:lstStyle/>
          <a:p>
            <a:r>
              <a:t>人工智能在股票市场预测模型中的应用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股票市场预测模型</a:t>
            </a:r>
          </a:p>
        </p:txBody>
      </p:sp>
      <p:sp>
        <p:nvSpPr>
          <p:cNvPr id="3" name="Text Placeholder 2"/>
          <p:cNvSpPr>
            <a:spLocks noGrp="1"/>
          </p:cNvSpPr>
          <p:nvPr>
            <p:ph type="body" idx="1"/>
          </p:nvPr>
        </p:nvSpPr>
        <p:spPr/>
        <p:txBody>
          <a:bodyPr/>
          <a:lstStyle/>
          <a:p>
            <a:r>
              <a:t>机器学习在股票市场预测模型中的应用</a:t>
            </a:r>
          </a:p>
        </p:txBody>
      </p:sp>
      <p:sp>
        <p:nvSpPr>
          <p:cNvPr id="4" name="Content Placeholder 3"/>
          <p:cNvSpPr>
            <a:spLocks noGrp="1"/>
          </p:cNvSpPr>
          <p:nvPr>
            <p:ph sz="half" idx="2"/>
          </p:nvPr>
        </p:nvSpPr>
        <p:spPr/>
        <p:txBody>
          <a:bodyPr/>
          <a:lstStyle/>
          <a:p>
            <a:r>
              <a:t>1.机器学习是一种人工智能技术，可以通过分析历史数据来预测未来的股票市场走势。</a:t>
            </a:r>
          </a:p>
          <a:p>
            <a:r>
              <a:t>2.机器学习模型可以自动识别和学习数据中的模式和趋势，从而提高预测的准确性。</a:t>
            </a:r>
          </a:p>
          <a:p>
            <a:r>
              <a:t>3.机器学习模型可以应用于各种股票市场预测模型，包括趋势预测、波动预测和交易策略预测等。</a:t>
            </a:r>
          </a:p>
          <a:p/>
        </p:txBody>
      </p:sp>
      <p:sp>
        <p:nvSpPr>
          <p:cNvPr id="5" name="Text Placeholder 4"/>
          <p:cNvSpPr>
            <a:spLocks noGrp="1"/>
          </p:cNvSpPr>
          <p:nvPr>
            <p:ph type="body" idx="3"/>
          </p:nvPr>
        </p:nvSpPr>
        <p:spPr/>
        <p:txBody>
          <a:bodyPr/>
          <a:lstStyle/>
          <a:p>
            <a:r>
              <a:t>深度学习在股票市场预测模型中的应用</a:t>
            </a:r>
          </a:p>
        </p:txBody>
      </p:sp>
      <p:sp>
        <p:nvSpPr>
          <p:cNvPr id="6" name="Content Placeholder 5"/>
          <p:cNvSpPr>
            <a:spLocks noGrp="1"/>
          </p:cNvSpPr>
          <p:nvPr>
            <p:ph sz="half" idx="4"/>
          </p:nvPr>
        </p:nvSpPr>
        <p:spPr/>
        <p:txBody>
          <a:bodyPr/>
          <a:lstStyle/>
          <a:p>
            <a:r>
              <a:t>1.深度学习是一种机器学习技术，可以通过多层神经网络来处理复杂的数据和模式。</a:t>
            </a:r>
          </a:p>
          <a:p>
            <a:r>
              <a:t>2.深度学习模型可以自动提取和学习数据中的高级特征，从而提高预测的准确性。</a:t>
            </a:r>
          </a:p>
          <a:p>
            <a:r>
              <a:t>3.深度学习模型可以应用于各种股票市场预测模型，包括趋势预测、波动预测和交易策略预测等。</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股票市场预测模型</a:t>
            </a:r>
          </a:p>
        </p:txBody>
      </p:sp>
      <p:sp>
        <p:nvSpPr>
          <p:cNvPr id="3" name="Text Placeholder 2"/>
          <p:cNvSpPr>
            <a:spLocks noGrp="1"/>
          </p:cNvSpPr>
          <p:nvPr>
            <p:ph type="body" idx="1"/>
          </p:nvPr>
        </p:nvSpPr>
        <p:spPr/>
        <p:txBody>
          <a:bodyPr/>
          <a:lstStyle/>
          <a:p>
            <a:r>
              <a:t>自然语言处理在股票市场预测模型中的应用</a:t>
            </a:r>
          </a:p>
        </p:txBody>
      </p:sp>
      <p:sp>
        <p:nvSpPr>
          <p:cNvPr id="4" name="Content Placeholder 3"/>
          <p:cNvSpPr>
            <a:spLocks noGrp="1"/>
          </p:cNvSpPr>
          <p:nvPr>
            <p:ph sz="half" idx="2"/>
          </p:nvPr>
        </p:nvSpPr>
        <p:spPr/>
        <p:txBody>
          <a:bodyPr/>
          <a:lstStyle/>
          <a:p>
            <a:r>
              <a:t>1.自然语言处理是一种人工智能技术，可以通过分析和理解文本数据来预测股票市场走势。</a:t>
            </a:r>
          </a:p>
          <a:p>
            <a:r>
              <a:t>2.自然语言处理模型可以自动识别和学习文本数据中的情感和主题，从而提高预测的准确性。</a:t>
            </a:r>
          </a:p>
          <a:p>
            <a:r>
              <a:t>3.自然语言处理模型可以应用于各种股票市场预测模型，包括新闻预测、公告预测和研究报告预测等。</a:t>
            </a:r>
          </a:p>
          <a:p/>
        </p:txBody>
      </p:sp>
      <p:sp>
        <p:nvSpPr>
          <p:cNvPr id="5" name="Text Placeholder 4"/>
          <p:cNvSpPr>
            <a:spLocks noGrp="1"/>
          </p:cNvSpPr>
          <p:nvPr>
            <p:ph type="body" idx="3"/>
          </p:nvPr>
        </p:nvSpPr>
        <p:spPr/>
        <p:txBody>
          <a:bodyPr/>
          <a:lstStyle/>
          <a:p>
            <a:r>
              <a:t>强化学习在股票市场预测模型中的应用</a:t>
            </a:r>
          </a:p>
        </p:txBody>
      </p:sp>
      <p:sp>
        <p:nvSpPr>
          <p:cNvPr id="6" name="Content Placeholder 5"/>
          <p:cNvSpPr>
            <a:spLocks noGrp="1"/>
          </p:cNvSpPr>
          <p:nvPr>
            <p:ph sz="half" idx="4"/>
          </p:nvPr>
        </p:nvSpPr>
        <p:spPr/>
        <p:txBody>
          <a:bodyPr/>
          <a:lstStyle/>
          <a:p>
            <a:r>
              <a:t>1.强化学习是一种机器学习技术，可以通过试错和反馈来学习和优化股票市场预测模型。</a:t>
            </a:r>
          </a:p>
          <a:p>
            <a:r>
              <a:t>2.强化学习模型可以自动调整和优化预测策略，从而提高预测的准确性。</a:t>
            </a:r>
          </a:p>
          <a:p>
            <a:r>
              <a:t>3.强化学习模型可以应用于各种股票市场预测模型，包括交易策略预测和投资组合优化等。</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股票市场预测模型</a:t>
            </a:r>
          </a:p>
        </p:txBody>
      </p:sp>
      <p:sp>
        <p:nvSpPr>
          <p:cNvPr id="3" name="Text Placeholder 2"/>
          <p:cNvSpPr>
            <a:spLocks noGrp="1"/>
          </p:cNvSpPr>
          <p:nvPr>
            <p:ph type="body" idx="1"/>
          </p:nvPr>
        </p:nvSpPr>
        <p:spPr/>
        <p:txBody>
          <a:bodyPr/>
          <a:lstStyle/>
          <a:p>
            <a:r>
              <a:t>时间序列分析在股票市场预测模型中的应用</a:t>
            </a:r>
          </a:p>
        </p:txBody>
      </p:sp>
      <p:sp>
        <p:nvSpPr>
          <p:cNvPr id="4" name="Content Placeholder 3"/>
          <p:cNvSpPr>
            <a:spLocks noGrp="1"/>
          </p:cNvSpPr>
          <p:nvPr>
            <p:ph sz="half" idx="2"/>
          </p:nvPr>
        </p:nvSpPr>
        <p:spPr/>
        <p:txBody>
          <a:bodyPr/>
          <a:lstStyle/>
          <a:p>
            <a:r>
              <a:t>1.时间序列分析是一种统计学技术，可以通过分析时间序列数据来预测未来的股票市场走势。</a:t>
            </a:r>
          </a:p>
          <a:p>
            <a:r>
              <a:t>2.时间序列分析模型可以自动识别和学习时间序列数据中的周期性和趋势性，从而提高预测的准确性。</a:t>
            </a:r>
          </a:p>
          <a:p>
            <a:r>
              <a:t>3.时间序列分析模型可以应用于各种股票市场预测模型，包括趋势预测、波动预测和交易策略预测等。</a:t>
            </a:r>
          </a:p>
          <a:p/>
        </p:txBody>
      </p:sp>
      <p:sp>
        <p:nvSpPr>
          <p:cNvPr id="5" name="Text Placeholder 4"/>
          <p:cNvSpPr>
            <a:spLocks noGrp="1"/>
          </p:cNvSpPr>
          <p:nvPr>
            <p:ph type="body" idx="3"/>
          </p:nvPr>
        </p:nvSpPr>
        <p:spPr/>
        <p:txBody>
          <a:bodyPr/>
          <a:lstStyle/>
          <a:p>
            <a:r>
              <a:t>大数据在股票市场预测模型中的应用</a:t>
            </a:r>
          </a:p>
        </p:txBody>
      </p:sp>
      <p:sp>
        <p:nvSpPr>
          <p:cNvPr id="6" name="Content Placeholder 5"/>
          <p:cNvSpPr>
            <a:spLocks noGrp="1"/>
          </p:cNvSpPr>
          <p:nvPr>
            <p:ph sz="half" idx="4"/>
          </p:nvPr>
        </p:nvSpPr>
        <p:spPr/>
        <p:txBody>
          <a:bodyPr/>
          <a:lstStyle/>
          <a:p>
            <a:r>
              <a:t>1.大数据是一种海量数据处理技术，可以通过分析和挖掘大数据来预测股票市场走势。</a:t>
            </a:r>
          </a:p>
          <a:p>
            <a:r>
              <a:t>2.大数据模型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人工智能在股票市场预测中的应用</a:t>
            </a:r>
          </a:p>
        </p:txBody>
      </p:sp>
      <p:sp>
        <p:nvSpPr>
          <p:cNvPr id="3" name="Subtitle 2"/>
          <p:cNvSpPr>
            <a:spLocks noGrp="1"/>
          </p:cNvSpPr>
          <p:nvPr>
            <p:ph type="subTitle" idx="1"/>
          </p:nvPr>
        </p:nvSpPr>
        <p:spPr/>
        <p:txBody>
          <a:bodyPr/>
          <a:lstStyle/>
          <a:p>
            <a:r>
              <a:t>人工智能在股票市场预测模型中的应用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人工智能在股票市场预测中的应用</a:t>
            </a:r>
          </a:p>
        </p:txBody>
      </p:sp>
      <p:sp>
        <p:nvSpPr>
          <p:cNvPr id="3" name="Text Placeholder 2"/>
          <p:cNvSpPr>
            <a:spLocks noGrp="1"/>
          </p:cNvSpPr>
          <p:nvPr>
            <p:ph type="body" idx="1"/>
          </p:nvPr>
        </p:nvSpPr>
        <p:spPr/>
        <p:txBody>
          <a:bodyPr/>
          <a:lstStyle/>
          <a:p>
            <a:r>
              <a:t>人工智能技术的应用</a:t>
            </a:r>
          </a:p>
        </p:txBody>
      </p:sp>
      <p:sp>
        <p:nvSpPr>
          <p:cNvPr id="4" name="Content Placeholder 3"/>
          <p:cNvSpPr>
            <a:spLocks noGrp="1"/>
          </p:cNvSpPr>
          <p:nvPr>
            <p:ph sz="half" idx="2"/>
          </p:nvPr>
        </p:nvSpPr>
        <p:spPr/>
        <p:txBody>
          <a:bodyPr/>
          <a:lstStyle/>
          <a:p>
            <a:r>
              <a:t>1.机器学习：机器学习是人工智能技术的重要组成部分，通过训练模型，可以预测股票市场的走势。</a:t>
            </a:r>
          </a:p>
          <a:p>
            <a:r>
              <a:t>2.深度学习：深度学习是一种模拟人脑神经网络的算法，可以对大量的历史数据进行分析，从而预测股票市场的变化。</a:t>
            </a:r>
          </a:p>
          <a:p>
            <a:r>
              <a:t>3.自然语言处理：自然语言处理技术可以对大量的新闻、公告等信息进行分析，从而预测股票市场的走势。</a:t>
            </a:r>
          </a:p>
          <a:p/>
        </p:txBody>
      </p:sp>
      <p:sp>
        <p:nvSpPr>
          <p:cNvPr id="5" name="Text Placeholder 4"/>
          <p:cNvSpPr>
            <a:spLocks noGrp="1"/>
          </p:cNvSpPr>
          <p:nvPr>
            <p:ph type="body" idx="3"/>
          </p:nvPr>
        </p:nvSpPr>
        <p:spPr/>
        <p:txBody>
          <a:bodyPr/>
          <a:lstStyle/>
          <a:p>
            <a:r>
              <a:t>人工智能技术的优势</a:t>
            </a:r>
          </a:p>
        </p:txBody>
      </p:sp>
      <p:sp>
        <p:nvSpPr>
          <p:cNvPr id="6" name="Content Placeholder 5"/>
          <p:cNvSpPr>
            <a:spLocks noGrp="1"/>
          </p:cNvSpPr>
          <p:nvPr>
            <p:ph sz="half" idx="4"/>
          </p:nvPr>
        </p:nvSpPr>
        <p:spPr/>
        <p:txBody>
          <a:bodyPr/>
          <a:lstStyle/>
          <a:p>
            <a:r>
              <a:t>1.高效性：人工智能技术可以快速处理大量的数据，从而提高预测的效率。</a:t>
            </a:r>
          </a:p>
          <a:p>
            <a:r>
              <a:t>2.准确性：人工智能技术可以通过大量的历史数据进行分析，从而提高预测的准确性。</a:t>
            </a:r>
          </a:p>
          <a:p>
            <a:r>
              <a:t>3.实时性：人工智能技术可以实时处理大量的数据，从而提高预测的实时性。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人工智能在股票市场预测中的应用</a:t>
            </a:r>
          </a:p>
        </p:txBody>
      </p:sp>
      <p:sp>
        <p:nvSpPr>
          <p:cNvPr id="3" name="Text Placeholder 2"/>
          <p:cNvSpPr>
            <a:spLocks noGrp="1"/>
          </p:cNvSpPr>
          <p:nvPr>
            <p:ph type="body" idx="1"/>
          </p:nvPr>
        </p:nvSpPr>
        <p:spPr/>
        <p:txBody>
          <a:bodyPr/>
          <a:lstStyle/>
          <a:p>
            <a:r>
              <a:t>人工智能技术的挑战</a:t>
            </a:r>
          </a:p>
        </p:txBody>
      </p:sp>
      <p:sp>
        <p:nvSpPr>
          <p:cNvPr id="4" name="Content Placeholder 3"/>
          <p:cNvSpPr>
            <a:spLocks noGrp="1"/>
          </p:cNvSpPr>
          <p:nvPr>
            <p:ph sz="half" idx="2"/>
          </p:nvPr>
        </p:nvSpPr>
        <p:spPr/>
        <p:txBody>
          <a:bodyPr/>
          <a:lstStyle/>
          <a:p>
            <a:r>
              <a:t>1.数据质量问题：人工智能技术需要大量的历史数据进行训练，如果数据质量不好，可能会导致预测的准确性下降。</a:t>
            </a:r>
          </a:p>
          <a:p>
            <a:r>
              <a:t>2.法律法规问题：人工智能技术在股票市场的应用可能会涉及到一些法律法规问题，需要进行充分的研究和探讨。</a:t>
            </a:r>
          </a:p>
          <a:p>
            <a:r>
              <a:t>3.技术问题：人工智能技术在股票市场的应用还存在一些技术问题，需要进行不断的研发和改进。</a:t>
            </a:r>
          </a:p>
          <a:p/>
        </p:txBody>
      </p:sp>
      <p:sp>
        <p:nvSpPr>
          <p:cNvPr id="5" name="Text Placeholder 4"/>
          <p:cNvSpPr>
            <a:spLocks noGrp="1"/>
          </p:cNvSpPr>
          <p:nvPr>
            <p:ph type="body" idx="3"/>
          </p:nvPr>
        </p:nvSpPr>
        <p:spPr/>
        <p:txBody>
          <a:bodyPr/>
          <a:lstStyle/>
          <a:p>
            <a:r>
              <a:t>人工智能技术的发展趋势</a:t>
            </a:r>
          </a:p>
        </p:txBody>
      </p:sp>
      <p:sp>
        <p:nvSpPr>
          <p:cNvPr id="6" name="Content Placeholder 5"/>
          <p:cNvSpPr>
            <a:spLocks noGrp="1"/>
          </p:cNvSpPr>
          <p:nvPr>
            <p:ph sz="half" idx="4"/>
          </p:nvPr>
        </p:nvSpPr>
        <p:spPr/>
        <p:txBody>
          <a:bodyPr/>
          <a:lstStyle/>
          <a:p>
            <a:r>
              <a:t>1.深度学习技术的发展：深度学习技术是人工智能技术的重要发展方向，未来可能会在股票市场的预测中发挥更大的作用。</a:t>
            </a:r>
          </a:p>
          <a:p>
            <a:r>
              <a:t>2.大数据技术的发展：大数据技术的发展可以提供更多的历史数据，从而提高人工智能技术在股票市场的预测能力。</a:t>
            </a:r>
          </a:p>
          <a:p>
            <a:r>
              <a:t>3.云计算技术的发展：云计算技术的发展可以提供更多的计算资源，从而提高人工智能技术在股票市场的预测效率。</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https://d.book118.com/808113123065006040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引言</vt:lpstr>
      <vt:lpstr> 引言</vt:lpstr>
      <vt:lpstr> 引言</vt:lpstr>
      <vt:lpstr> 引言</vt:lpstr>
      <vt:lpstr> 人工智能技术概述</vt:lpstr>
      <vt:lpstr> 人工智能技术概述</vt:lpstr>
      <vt:lpstr> 人工智能技术概述</vt:lpstr>
      <vt:lpstr> 人工智能技术概述</vt:lpstr>
      <vt:lpstr> 股票市场预测模型</vt:lpstr>
      <vt:lpstr> 股票市场预测模型</vt:lpstr>
      <vt:lpstr> 股票市场预测模型</vt:lpstr>
      <vt:lpstr> 股票市场预测模型</vt:lpstr>
      <vt:lpstr> 人工智能在股票市场预测中的应用</vt:lpstr>
      <vt:lpstr> 人工智能在股票市场预测中的应用</vt:lpstr>
      <vt:lpstr> 人工智能在股票市场预测中的应用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2024-09-18T23:30:41.560</cp:lastPrinted>
  <dcterms:created xsi:type="dcterms:W3CDTF">2024-09-18T15:30:41Z</dcterms:created>
  <dcterms:modified xsi:type="dcterms:W3CDTF">2024-09-18T15:30:43Z</dcterms:modified>
</cp:coreProperties>
</file>