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85392-3A1A-450F-B43E-2B7E9AD67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5EE0C-59AE-4A1D-B1B8-D9F3B01C8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4D1FF-975D-4EBC-A20E-927044B96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E9A5C-F055-47E6-BFE6-B7FBACEC9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8BC693-DEC6-48F5-B76F-A04081D30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C1F6C9-9186-4680-905A-A43D39E09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0DCFD5-DD06-409B-BCB4-4B1289392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7E73F-B5FD-4D22-B6C9-E3746BF49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A9747-4503-4008-85CF-72BA2F8D2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3964B-7471-47D1-8A44-920993F63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03034-B565-4522-A89C-C80792EC3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131260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中国漂流行业市场分析报告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中国漂流行业发展概述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中国漂流行业市场分析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中国漂流行业市场机会与挑战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中国漂流行业市场前景预测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中国漂流行业市场策略建议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本报告旨在全面分析中国漂流行业的市场现状、发展趋势和竞争格局，为相关企业和投资者提供决策参考。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随着人们生活水平的提高和旅游业的快速发展，漂流作为一种新兴的户外休闲活动，受到广泛欢迎。中国漂流行业市场潜力巨大，但同时也面临着诸多挑战和机遇。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本报告主要关注中国境内的漂流行业，包括漂流河流的资源分布、漂流装备制造、漂流旅游服务等领域。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由于数据收集的难度和时间限制，本报告可能未能涵盖所有相关的企业和市场信息。此外，市场发展趋势和竞争格局也可能随着时间和环境的变化而发生变化。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中国漂流行业发展概述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进入21世纪，随着人们对户外运动的热爱和旅游业的快速发展，漂流行业逐渐成长，开始出现一些专业的漂流公司和景区。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20世纪90年代，中国漂流行业开始起步，主要集中在一些自然河流和景区内的小规模漂流活动。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近年来，随着消费升级和旅游市场的不断扩大，漂流行业逐渐进入成熟阶段，市场竞争激烈，品牌和服务质量成为竞争的关键因素。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667" r="17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漂流行业发展历程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根据相关数据，中国漂流行业的直接市场规模已经超过数十亿元人民币，并以每年10%以上的速度持续增长。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漂流行业的发展还带动了相关产业的发展，如旅游、餐饮、住宿等，间接市场规模更为庞大。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间接市场规模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漂流行业市场规模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漂流行业市场结构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漂流行业的产业链结构包括上游的设备制造商、中游的漂流公司和下游的消费者。其中，中游的漂流公司和下游的消费者是产业链的主要利润来源。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中国漂流行业的竞争格局较为分散，市场上有数千家漂流公司和景区，但品牌和服务质量参差不齐。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漂流行业主要集中在一些自然环境优美、河流资源丰富的地区，如云南、四川、浙江、广东等省份。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中国漂流行业市场分析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随着人们生活水平的提高，旅游已经成为人们休闲娱乐的重要方式，漂流作为一项刺激、有趣的水上运动，受到广大旅游者的喜爱。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现代人越来越注重健康生活方式，漂流作为一种全身运动，能够锻炼身体，增强心肺功能，符合现代人对健康的需求。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漂流活动通常需要多人协作完成，能够增强团队合作意识，增进友谊，满足人们的社交需求。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服务竞争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随着消费者对服务质量的日益重视，服务水平成为漂流企业竞争的重要环节，优质的服务能够吸引更多的消费者。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价格竞争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在漂流市场竞争中，价格战是一种常见的竞争手段，企业通过降低价格吸引消费者，但同时也需要保证服务质量不降低。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品牌竞争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目前中国漂流行业市场存在众多品牌，各品牌之间的竞争激烈，品牌知名度和美誉度成为竞争的关键因素。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https://d.book118.com/808113126026006035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2024-09-13T21:21:51.643</cp:lastPrinted>
  <dcterms:created xsi:type="dcterms:W3CDTF">2024-09-13T13:21:51Z</dcterms:created>
  <dcterms:modified xsi:type="dcterms:W3CDTF">2024-09-13T13:21:53Z</dcterms:modified>
</cp:coreProperties>
</file>