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C52EE-624F-4940-B9E1-5C23353E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0B6CF-5423-4BEE-9EAF-8010AA65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9C224-328D-422B-B3C0-BB1792B6E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71C56-0A83-4B75-8A8E-1A388432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A680B-A71B-4C71-8DCF-0CEA00BC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7BE53-103E-4639-813E-416507580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7F316A-1D71-49D2-8260-A3811099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3C6EC-A266-4F0A-8022-EFB40DDB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F3FCA-94C1-49C6-A7CD-A94A5C67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1F56D-D450-4008-84C2-06AE3393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37B3A-6084-4808-8F7F-67F600EDC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5071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自由基共聚反应的影响因素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自由基共聚反应的未来发展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43" b="13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自由基共聚反应的定义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自由基共聚反应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是指两个或多个单体在自由基引发剂的作用下，产生自由基活性种，进而发生聚合反应生成高分子化合物的过程。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自由基引发剂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是能够产生自由基活性种的物质，通常是一些过氧化物或偶氮化合物。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自由基活性种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是由自由基引发剂产生的能够引发聚合反应的活性中心。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2" r="221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自由基共聚反应是合成高分子材料的重要方法之一，可以制备出性能优异的高分子材料，广泛应用于塑料、橡胶、涂料等领域。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合成高分子材料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通过自由基共聚反应可以合成具有特殊功能的高分子材料，如导电、发光、磁性等高分子材料，在电子、信息、生物等领域有广泛应用。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合成功能性高分子材料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自由基共聚反应是高分子科学的重要研究领域之一，通过对其机理、动力学、结构等方面的研究，可以促进高分子科学的发展。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促进高分子科学的发展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自由基共聚反应的重要性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发现了一些能够产生自由基的物质，如过氧化物和偶氮化合物。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发现了自由基聚合反应，并开始应用于合成高分子材料。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自由基共聚反应的研究取得了重要进展，合成了许多高性能的高分子材料。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自由基共聚反应的研究不断深入，并应用于合成功能性高分子材料和生物医用高分子材料等领域。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20世纪后期至今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自由基共聚反应的历史背景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通过引发剂引发聚合反应，产生自由基。常见的引发剂包括过氧化物、氧化剂等。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引发剂引发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958" r="3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光引发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250" r="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热引发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在光的照射下，某些物质吸收光能后产生自由基。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加热某些物质，使其分解产生自由基。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自由基的产生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自由基的活性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自由基具有高度的化学活性，能够迅速与其他物质反应。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自由基的活性取决于其稳定性，稳定性越高的自由基活性越低。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自由基在聚合过程中会与其他单体分子结合，形成增长链。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自由基的传播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当两个自由基相遇时，它们会结合形成稳定的大分子，终止增长链。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自由基的终止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自由基的传播和终止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链引发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产生自由基，开始聚合反应。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自由基与单体分子结合，形成增长链。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链转移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自由基将活性转移给其他分子，形成新的增长链。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链终止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两个自由基相遇，形成稳定的大分子，终止增长链。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自由基共聚反应的机理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自由基共聚反应的影响因素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单体浓度是影响自由基共聚反应速率和产物特性的重要因素。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单体浓度的增加，自由基共聚反应速率通常会加快，因为高浓度的单体提供了更多的碰撞机会。然而，过高的单体浓度可能导致反应过于激烈，难以控制，甚至引发安全问题。因此，选择适当的单体浓度对于获得理想的共聚产物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单体浓度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温度对自由基共聚反应具有显著影响。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温度的升高，分子运动速度加快，增加了单体分子碰撞的机率，从而加快了反应速率。但高温可能导致引发剂分解速度加快，引发更多的自由基，导致反应失控。因此，选择适当的温度是实现自由基共聚反应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压力对自由基共聚反应的影响相对复杂。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范围内，增加压力可以提高反应速率，因为压力的增加使得单体分子碰撞的频率增加。然而，过高的压力可能导致引发剂分解速度过快，引发大量自由基，导致反应失控。因此，选择适当的压力范围对于实现自由基共聚反应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https://d.book118.com/808115071030006026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2024-09-03T07:09:19.083</cp:lastPrinted>
  <dcterms:created xsi:type="dcterms:W3CDTF">2024-09-02T23:09:19Z</dcterms:created>
  <dcterms:modified xsi:type="dcterms:W3CDTF">2024-09-02T23:09:21Z</dcterms:modified>
</cp:coreProperties>
</file>