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6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04FBB-DF74-4063-BCFB-B32DC69C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855E0-4A80-4C58-B866-B234D224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8CA79-0EC0-4504-8EE5-8303F0AC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EEB38-0D06-44FB-8E24-0C7F1E80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B9EE2-8E72-4B92-9256-917F8563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4B8FD-F716-4078-B88D-154AEE1D4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00684-99D2-4788-87DD-C3DE4935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FE80D-666B-4882-B252-CC2EBF358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20119-A913-475F-B420-AAACB7FD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F9FB4-D8C7-46DC-816D-2A4F31D8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2A2A1-DD08-4D72-8D5F-D20D65E5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19" r:id="rId2"/>
    <p:sldLayoutId id="2147486920" r:id="rId3"/>
    <p:sldLayoutId id="2147486921" r:id="rId4"/>
    <p:sldLayoutId id="2147486922" r:id="rId5"/>
    <p:sldLayoutId id="2147486923" r:id="rId6"/>
    <p:sldLayoutId id="2147486924" r:id="rId7"/>
    <p:sldLayoutId id="2147486925" r:id="rId8"/>
    <p:sldLayoutId id="2147486926" r:id="rId9"/>
    <p:sldLayoutId id="2147486927" r:id="rId10"/>
    <p:sldLayoutId id="214748692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612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饥饿营销的经典案例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102870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102870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102870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316357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316357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饥饿营销的定义和特点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316357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529844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529844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饥饿营销的经典案例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529844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743331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743331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饥饿营销的优缺点分析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743331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956818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956818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饥饿营销的适用场景和注意事项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103"/>
          <p:cNvSpPr/>
          <p:nvPr>
            <p:custDataLst>
              <p:tags r:id="rId19"/>
            </p:custDataLst>
          </p:nvPr>
        </p:nvSpPr>
        <p:spPr>
          <a:xfrm>
            <a:off x="956818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6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饥饿营销的定义和特点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904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饥饿营销是指通过控制产品的供应量，使消费者产生购买欲望，进而推动产品销售的一种营销手段。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饥饿营销的核心在于制造“稀缺”效应，让消费者感觉产品供不应求，从而提高产品的附加值和品牌形象。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饥饿营销的成功与否取决于产品的品质、品牌形象、市场需求以及营销策略等多个因素。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饥饿营销的应用范围广泛，可以应用于各个行业和领域，如房地产、汽车、手机等。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饥饿营销的特点</a:t>
            </a:r>
            <a:endParaRPr lang="zh-CN" altLang="en-US"/>
          </a:p>
        </p:txBody>
      </p:sp>
      <p:sp>
        <p:nvSpPr>
          <p:cNvPr id="104910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限量供应：通过限量生产或限量销售，营造出一种稀缺感，吸引消费者购买。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延迟满足：通过延迟满足消费者的需求，让消费者产生一种期待和渴望，从而增加购买欲望。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营造稀缺感：通过各种手段营造出一种产品或服务稀缺的感觉，让消费者认为这是一种难得的机会，从而产生购买行为。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社交媒体传播：通过社交媒体等渠道传播饥饿营销的信息，扩大品牌知名度和影响力，吸引更多消费者关注和购买。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饥饿营销的经典案例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苹果公司的iPhone系列</a:t>
            </a:r>
            <a:endParaRPr lang="zh-CN" altLang="en-US"/>
          </a:p>
        </p:txBody>
      </p:sp>
      <p:sp>
        <p:nvSpPr>
          <p:cNvPr id="10492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品牌形象：通过饥饿营销策略，塑造出高端、奢侈的品牌形象，提高消费者购买欲望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饥饿营销策略：通过控制产量和发布时间，制造供不应求的假象，提高产品价值和品牌知名度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产品创新：不断推出具有颠覆性的产品，如iPhone X的全面屏、Face ID等，吸引消费者关注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市场份额：通过饥饿营销策略，成功抢占市场份额，成为全球智能手机市场的领导者之一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https://d.book118.com/808116125113006036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饥饿营销的经典案例</vt:lpstr>
      <vt:lpstr>目录</vt:lpstr>
      <vt:lpstr>添加章节标题</vt:lpstr>
      <vt:lpstr>饥饿营销的定义和特点</vt:lpstr>
      <vt:lpstr>PowerPoint Presentation</vt:lpstr>
      <vt:lpstr>饥饿营销的定义</vt:lpstr>
      <vt:lpstr>饥饿营销的特点</vt:lpstr>
      <vt:lpstr>饥饿营销的经典案例</vt:lpstr>
      <vt:lpstr>PowerPoint Presentation</vt:lpstr>
      <vt:lpstr>苹果公司的iPhone系列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2024-09-16T04:19:40.620</cp:lastPrinted>
  <dcterms:created xsi:type="dcterms:W3CDTF">2024-09-15T20:19:40Z</dcterms:created>
  <dcterms:modified xsi:type="dcterms:W3CDTF">2024-09-15T20:19:42Z</dcterms:modified>
</cp:coreProperties>
</file>