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355750-AE2A-4BD4-A397-B4F4DD4F5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8CE0CA-22E4-49B6-90FF-4BA9869EE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CC0B80-1912-446E-824E-D4D5C9A53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4C9B13-25B5-4AA9-B4AC-2E3BCB55F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771B9F-D2CB-4C0F-AB1E-C6FF01E49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42FABE-C6B9-4340-958A-F90361D8D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C3AB9B-6DA7-4F6F-9A36-F4F9D7E80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3715F0-66E4-46A8-9541-DEE02C750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3EEF82-B4B0-4B66-B561-938EDE0A6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B89C0F-3E92-4B53-B5BF-07035F5C7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D11BCB-A1C9-4ED7-969E-FBF9950B5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116142143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述职报告的开头怎么写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引言与开场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自我介绍与职责概述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工作成果与亮点展示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团队协作与领导能力评价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挑战与困难分析及应对措施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引言与开场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使用适当的问候语，如“尊敬的领导、各位同事，大家好！”表达礼貌和尊重。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问候语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感谢领导和同事们的支持、帮助与关心，表达谦逊和感激之情。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感谢语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问候与感谢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67" r="14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简要介绍本次述职报告的背景，包括时间、地点、参与人员等信息。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明确本次述职报告的目的，如总结工作、展示成果、分享经验等。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概括本次述职报告的主题，突出核心内容和重点。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列举本次述职报告的要点，便于听众快速了解报告结构和主要内容。例如，“接下来我将从工作成果、经验教训和未来计划三个方面进行述职。”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报告主题与要点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报告要点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报告主题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自我介绍与职责概述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姓名、年龄、学历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准确提供个人姓名、年龄和学历等基本信息。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所属部门与职位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明确说明自己所在的部门和担任的职位。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个人基本信息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0000" r="20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详细阐述自己的岗位职责，包括管理、执行等方面。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列举具体的工作内容，如项目策划、团队协作、客户关系维护等。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岗位职责与工作内容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工作时间与经验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入职时间与工作年限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提供入职公司的时间及在公司的工作年限。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相关领域工作经验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如有相关领域的工作经验，可简要介绍，以突显自己的专业背景。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工作成果与亮点展示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具体描述项目A的进度、目标、成果及影响。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项目A完成情况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项目B完成情况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项目C完成情况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042" r="9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具体描述项目B的进度、目标、成果及影响。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具体描述项目C的进度、目标、成果及影响，突出其在整体工作中的重要地位。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重要项目完成情况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5309" b="1530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691" r="269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个人业绩贡献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销售目标达成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具体描述个人在销售方面所达成的目标，如销售额、客户数量等。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客户满意度提升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阐述个人在提高客户满意度方面的努力和成果，如客户反馈、满意度调查等。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团队协作与领导力发挥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强调个人在团队协作和领导力方面的表现，带领团队取得的显著业绩。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https://d.book118.com/808116142143006022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2024-08-29T08:19:59.245</cp:lastPrinted>
  <dcterms:created xsi:type="dcterms:W3CDTF">2024-08-29T00:19:59Z</dcterms:created>
  <dcterms:modified xsi:type="dcterms:W3CDTF">2024-08-29T00:20:01Z</dcterms:modified>
</cp:coreProperties>
</file>