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BCBFC-B4B8-43F9-B297-F7DBA61A8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3A45D-2DFF-4BBE-A301-8EEBD4706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CC41D-FA5E-48D5-956E-13142268F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AE44A-8E66-46EA-BE11-42675DF91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3B2B66-FD42-4CB8-AA0F-2F2C2DC5D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ED8286-360E-4045-9387-3E9979318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0D59D7-5328-429E-B3A8-718EDEAA2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4A804-A84B-45E9-BF9D-97330F23A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743F7-6ACE-43AE-8A79-2A3BF96F7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912F7-4A48-49B9-8137-982F68BE7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22666-DDB1-4157-AE06-EA1434E13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17002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贫困户帮扶措施范例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贫困户背景介绍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教育帮扶措施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产业帮扶措施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健康帮扶措施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社会保障与兜底帮扶措施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贫困户背景介绍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贫困户的收入水平通常低于当地贫困线，无法满足基本生活需求。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收入水平低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贫困地区往往交通不便，电力、水利等基础设施落后。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基础设施薄弱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贫困地区教育资源不足，孩子们接受教育的机会和质量受限。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教育资源匮乏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贫困户往往面临看病难、看病贵的问题，医疗服务水平较低。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医疗服务短缺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贫困现状描述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67" r="3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部分地区自然环境恶劣，灾害频发，导致贫困发生。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自然环境恶劣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历史遗留问题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教育水平低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产业基础薄弱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一些地区由于历史原因，如战争、政策失误等，导致长期发展滞后。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贫困地区教育水平低，人口素质提升缓慢，难以摆脱贫困。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贫困地区往往缺乏优势产业，就业机会少，收入增长乏力。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贫困原因分析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指家庭人均收入低于当地贫困线，无法满足基本生活需求的家庭。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绝对贫困户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指家庭人均收入略高于贫困线，但仍处于较低水平，生活困难的家庭。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相对贫困户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因突发事件、自然灾害等原因导致暂时陷入贫困的家庭。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临时贫困户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包括残疾、重病、孤寡等特殊困难群体。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特殊贫困户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贫困户分类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教育帮扶措施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为家庭经济困难、无法承担学前教育费用的贫困户子女提供资助。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资助对象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资助内容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资助方式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包括学费、保育费、教材费等，确保贫困户子女能够顺利接受学前教育。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采用政府补贴、社会捐助等多种方式筹集资金，确保资助工作的持续性和稳定性。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学前教育资助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确保所有贫困户子女都能够接受九年义务教育，避免因贫失学。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保障对象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提供免费教科书、免费午餐、交通补助等，减轻贫困户子女上学的经济负担。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加强学校管理，提高教育质量，确保贫困户子女在学校受到公平、公正的教育。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义务教育保障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鼓励贫困户子女积极参加高中及以上阶段教育，提高综合素质和就业竞争力。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提供奖学金、助学金等，支持贫困户子女完成高中及以上阶段学业。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积极开展职业指导和就业服务，帮助贫困户子女顺利就业，实现脱贫致富。同时，鼓励社会各界参与教育支持工作，形成政府、社会、学校共同参与的帮扶格局。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高中及以上阶段教育支持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产业帮扶措施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https://d.book118.com/808117002075006042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2024-09-21T19:10:47.772</cp:lastPrinted>
  <dcterms:created xsi:type="dcterms:W3CDTF">2024-09-21T11:10:47Z</dcterms:created>
  <dcterms:modified xsi:type="dcterms:W3CDTF">2024-09-21T11:10:49Z</dcterms:modified>
</cp:coreProperties>
</file>