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A5E6D-F235-46AF-97FF-FFC082F52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42546-88F2-445A-8E11-3002A6F0B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3BBB6-1319-496B-8285-BDE6A7CA1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E263A-E1DC-4A04-9D9B-5B159813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B1CF1-EA06-4DC4-BFE9-55325613D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44679-0F9A-43CB-87D6-DB303F0F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12A9E-4323-4568-A1D7-0E041F32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29BAA-1120-4990-A2F0-B5F943FC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D673A-50CD-4424-8B5C-97F67513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A6649-D45B-4B8A-A0B5-4AB4BB45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A64CA-EC68-4AEF-98A7-9E4BB5D1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70440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学业指导活动总结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活动收获和反思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活动的发起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发起的原因是同学们在学业上存在困惑和问题，需要得到指导和帮助。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由学生会发起，旨在提高同学们的学业成绩和学术水平。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帮助同学们解决学业上的困惑和问题，提高学术水平。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通过活动，增强同学们的团队协作和沟通能力，提高综合素质。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促进同学们之间的交流和互动，增强彼此之间的了解和友谊。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全校学生、教师、辅导员等。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组织单位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学生会、教务处、各学院学生会等。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参与人员和组织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明确活动目的，是提高学生学业成绩、培养学习兴趣还是促进团队协作。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根据目标制定具体的活动内容，如讲座、小组讨论、互动游戏等。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设计活动内容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确保活动时间和地点符合学生需求，便于学生参与。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安排活动时间和地点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根据活动内容准备必要的道具、设备、资料等。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准备活动材料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活动策划和准备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确保活动按照预定的计划顺利进行，处理突发情况，协调各方面资源。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通过引导、鼓励等方式调动学生参与活动的积极性，营造良好的学习氛围。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在活动中对学生的表现进行监督，提供必要的指导和帮助。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记录活动过程中的重要信息和数据，为后续评估提供依据。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现场氛围营造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监督与指导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信息收集与整理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根据活动目标制定具体的评估标准，如学生参与度、知识掌握程度等。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通过问卷调查、面对面访谈等方式收集学生和教师对活动的反馈意见。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对收集到的数据和反馈意见进行分析，总结活动的优点和不足。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根据评估结果提出针对性的改进措施和建议，为后续活动提供参考。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https://d.book118.com/808117044001006032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2024-09-09T04:09:00.338</cp:lastPrinted>
  <dcterms:created xsi:type="dcterms:W3CDTF">2024-09-08T20:09:00Z</dcterms:created>
  <dcterms:modified xsi:type="dcterms:W3CDTF">2024-09-08T20:09:02Z</dcterms:modified>
</cp:coreProperties>
</file>