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CB558-F96D-4682-B0E8-20BC80354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1835C-93DF-4E0A-A2F8-86D39FCE0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ED9D3-B45A-460B-95C4-1A3CFF27E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48F53-B92C-4477-AEEF-B1C7F344D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674543-E07E-4B46-9379-0BCC20CFC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E179D2-60CE-4889-A1CD-917B53B32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0F407F-B7E1-44CB-B1F0-A0D800982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2343F-AED4-42FD-8BC5-A921B447F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89474-62E9-4182-A4DF-98390E15E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2F415-BA3B-4E1B-8AD8-B189841EF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F6B6A-C164-40E1-A646-B3C6A8CF0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00310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哪里看项目计划书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了解项目计划书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获取项目计划书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如何阅读和理解项目计划书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如何使用项目计划书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了解项目计划书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308" b="193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项目计划书是一份详细阐述项目目标、实施方案、预期成果和预算等内容的文档。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项目计划书是一份详细阐述项目目标、实施方案、预期成果和预算等内容的文档，旨在为项目的实施和管理提供全面的指导和规划。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项目计划书的定义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项目计划书对于项目的成功实施至关重要，它有助于确保项目按计划进行，提高项目的成功率。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书的重要性主要体现在以下几个方面：首先，它为项目的实施和管理提供了全面的指导和规划，有助于确保项目按计划进行；其次，项目计划书明确了项目的目标、任务和预期成果，有助于团队成员明确自己的职责和期望；最后，项目计划书还有助于提高项目的成功率，因为它在项目实施前就对项目进行了全面的规划和评估，避免了实施过程中的混乱和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项目计划书的基本内容包括项目概述、项目目标、实施方案、时间表、预算和风险管理等。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项目概述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项目计划书的基本内容包括以下几个方面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简要介绍项目的背景、目的和意义，明确项目的总体目标和预期成果。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项目计划书的基本内容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根据项目的具体情况，制定具体的、可衡量的、可实现的、相关的、时限的目标。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项目目标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详细阐述项目的实施步骤、方法和具体安排，包括人员分工、任务分配和时间表等。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实施方案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制定详细的项目时间表，包括各个阶段的时间节点和完成情况。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时间表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项目计划书的基本内容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根据项目的实施方案和资源需求，制定详细的预算计划，包括人员工资、物资费用、差旅费等。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预算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分析项目中可能存在的风险和问题，制定相应的应对措施和预案，以降低风险对项目的影响。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风险管理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项目计划书的基本内容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获取项目计划书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从政府部门获取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政府机构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政府机构是项目计划书的重要来源之一。例如，发改委、科技部等部门会发布各类项目计划，包括国家重点研发计划、科技重大专项等。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地方政府也会发布自己的项目计划，通常涉及地方经济发展、基础设施建设等领域。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政府采购平台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政府采购平台是获取项目计划书的另一个途径，通常涉及政府采购项目的招标、投标和合同信息。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大型企业或组织通常会在官网上发布自己的项目计划书，以便吸引合作伙伴和投资者。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企业官网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行业协会是连接企业和政府之间的桥梁，通常会发布行业内的项目计划书，包括行业发展规划、技术推广等。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738" r="317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社会组织如基金会、科研机构等也会发布自己的项目计划书，以寻求资金支持和合作机会。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从企业或组织获取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专业机构如研究机构、咨询公司等会为客户提供项目计划书服务，包括市场调研、项目策划等。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咨询公司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咨询公司通常会根据客户需求，为客户提供项目计划书编制和咨询服务，帮助客户实现项目目标。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从专业机构或咨询公司获取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媒体报道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媒体报道是获取项目计划书的另一个途径，包括报纸、电视、网络等媒体上发布的新闻报道和专题报道。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信息公示平台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一些政府或企业会在信息公示平台上发布项目计划书，以便接受社会监督和意见反馈。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从公开渠道获取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https://d.book118.com/808120031041006035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2024-09-14T01:02:59.159</cp:lastPrinted>
  <dcterms:created xsi:type="dcterms:W3CDTF">2024-09-13T17:02:59Z</dcterms:created>
  <dcterms:modified xsi:type="dcterms:W3CDTF">2024-09-13T17:03:01Z</dcterms:modified>
</cp:coreProperties>
</file>