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01A4A-AC05-42DF-B3DA-30B404D82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9C1C2-5C42-4DFF-A33B-D8DBF8BA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BEC2A-36BD-4C63-9464-72BE78566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5D0D9-3BE0-44BE-8B48-2BF26282E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27B44-2A01-4AE0-9A1D-F836FEC6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1C105-4F93-42A3-930F-C75045EA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EB8DE-9063-4D35-9208-599512D5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43C8A-A1F0-45B9-8F16-B7597D313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9AFF0-5045-4003-BEFB-1F2C651BA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536BB-53A2-486A-9141-3BEC0822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24570-EE2B-48C8-BE17-D95EDE0EC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0037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老年人预防诈骗模板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诈骗类型与识别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老年人容易受骗的原因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预防诈骗的措施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遇到诈骗的应对方法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社会和家庭的支持与关爱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诈骗类型与识别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92" r="175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利用老年人关注健康的心理，推销假冒伪劣保健品。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保健品诈骗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承诺高额回报，诱导老年人投资虚假项目。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冒充家人、亲戚或熟人进行诈骗。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亲情诈骗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通过电话冒充公检法、银行等机构进行诈骗。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电话诈骗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常见诈骗类型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不要轻易相信陌生人的甜言蜜语，保持冷静和警惕。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警惕陌生人的热情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不轻易透露个人身份证、银行卡等敏感信息。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不泄露个人信息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不要贪图高额回报，理性看待投资风险。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慎重对待高额回报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警惕可疑号码和邮件，不轻易点击不明链接。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注意电话号码和邮件来源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诈骗手法识别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某老年人在公园散步时，被一陌生人搭讪，对方自称有特殊渠道低价销售高品质保健品，老人信以为真，购买后发现是假货。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一老年人接到自称公检法的电话，被告知自己的银行卡涉嫌洗钱等犯罪行为，需要将资金转移至安全账户进行审查，老人按照对方指示操作后发现被骗。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一老年人的亲戚通过电话告知自己遇到紧急情况需要借钱，老人未加核实便转账给对方，事后发现是诈骗电话。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诈骗案例解析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老年人容易受骗的原因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缺乏判断力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由于年龄增长，老年人的认知能力下降，对事物的判断力减弱，容易受到他人的误导和欺骗。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渴望陪伴和关怀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老年人常常感到孤独和无助，渴望得到他人的关心和陪伴，因此容易对陌生人产生信任，陷入情感骗局。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贪图小便宜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一些不法分子利用老年人的节俭心理，以低价、优惠等手段诱骗老年人购买假冒伪劣产品或参与非法投资。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社会上普遍存在的不信任和猜疑氛围，使得老年人对陌生人的警惕性降低，容易上当受骗。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社会信任缺失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老年人获取信息的渠道有限，对新兴技术和产品了解不足，难以分辨真假信息，容易成为诈骗分子的目标。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一些不法分子利用监管漏洞，通过电话、网络等途径进行诈骗，而相关法律法规和监管措施未能及时跟上，导致老年人受害。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缺乏防范意识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一些老年人缺乏基本的防范意识和自我保护能力，对诈骗行为缺乏了解和警惕，容易成为诈骗分子的目标。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社交圈子狭窄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老年人社交圈子相对狭窄，与外界接触较少，难以获取最新的信息和知识，对新兴的诈骗手段不了解。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预防诈骗的措施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https://d.book118.com/808120037053006026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2024-09-03T14:31:03.116</cp:lastPrinted>
  <dcterms:created xsi:type="dcterms:W3CDTF">2024-09-03T06:31:03Z</dcterms:created>
  <dcterms:modified xsi:type="dcterms:W3CDTF">2024-09-03T06:31:05Z</dcterms:modified>
</cp:coreProperties>
</file>