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FF44837-E947-4465-ACF7-3CC1FE2E0F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A643A45-AFCC-4760-8A3B-08C101A724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054A349-D96F-45AF-9BBA-B58327D3C1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076054F-2466-4AD8-A71C-D57712316E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1DFABAB-37EA-4376-A3BF-D341F0F1B6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B6A4727-740B-4B08-B17B-B18DAA6F76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ABE06C7-6366-4FA4-9747-0DAB2A0847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7779611-A4E0-4904-8A20-94C7B06CC9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40C9D76-BEF5-4CA0-8FB8-ED6A5E4747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E2B9F5B-2F20-4A0A-9AEC-C480DB21C8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46435B0-0F2E-4BA0-962A-47B5BD25C5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0812102404400602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068855" y="4173441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18683" y="4173441"/>
            <a:ext cx="27451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2023-12-29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42648" y="1870418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医学研究行业2024年人事变革与制度优化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行业现状及发展趋势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人事变革策略与实施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制度优化方案及措施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团队协作与沟通能力提升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员工培训与职业发展规划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变革过程中的风险应对与保障措施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行业现状及发展趋势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27" b="2627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27" b="2627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96" b="269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医学研究行业概况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行业规模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医学研究行业是一个庞大的领域，涵盖了基础医学、临床医学、转化医学等多个分支，与生物技术、制药等产业密切相关。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从业人员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医学研究行业从业人员包括科研人员、医生、医学教育工作者等，他们致力于推动医学科学的发展和应用。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研究成果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医学研究行业的发展带来了许多重要的科学发现和医疗技术的创新，为人类的健康和医疗保健做出了巨大贡献。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5659" r="25659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随着生物技术的不断进步，医学研究行业将继续迎来技术创新的浪潮，包括基因编辑、细胞治疗等领域的发展。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技术创新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大数据和人工智能技术的应用将逐渐改变医学研究的方式，提高研究效率和精准度。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数据驱动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医学研究将越来越多地与其他学科进行交叉合作，如生物信息学、计算生物学等，以应对复杂疾病的挑战。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跨学科合作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随着医学研究的深入，伦理和法规问题也日益突出，需要加强相关法规和伦理规范的建设。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伦理和法规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发展趋势与挑战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171292" y="2749588"/>
            <a:ext cx="2088928" cy="2088928"/>
            <a:chOff x="1171292" y="2749588"/>
            <a:chExt cx="2088928" cy="2088928"/>
          </a:xfrm>
        </p:grpSpPr>
        <p:sp>
          <p:nvSpPr>
            <p:cNvPr id="10" name="AutoShape 10"/>
            <p:cNvSpPr/>
            <p:nvPr/>
          </p:nvSpPr>
          <p:spPr>
            <a:xfrm>
              <a:off x="1171292" y="2749588"/>
              <a:ext cx="2088928" cy="2088928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2" name="Freeform 12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人事变革与制度优化的必要性</a:t>
              </a:r>
            </a:p>
          </p:txBody>
        </p:sp>
      </p:grpSp>
      <p:sp>
        <p:nvSpPr>
          <p:cNvPr id="38" name="AutoShape 38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适应行业发展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随着医学研究行业的快速发展，传统的人事管理和制度已经难以适应新的需求，需要进行变革和优化。</a:t>
            </a:r>
          </a:p>
        </p:txBody>
      </p:sp>
      <p:sp>
        <p:nvSpPr>
          <p:cNvPr id="42" name="AutoShape 42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TextBox 44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提高研究效率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优化人事管理和制度可以提高研究团队的协作效率和创新能力，推动研究成果的产出和转化。</a:t>
            </a:r>
          </a:p>
        </p:txBody>
      </p:sp>
      <p:sp>
        <p:nvSpPr>
          <p:cNvPr id="46" name="AutoShape 46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TextBox 48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应对人才流失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医学研究行业存在人才流失的问题，通过人事变革和制度优化可以吸引和留住优秀人才，促进人才的合理流动和配置。</a:t>
            </a:r>
          </a:p>
        </p:txBody>
      </p:sp>
      <p:sp>
        <p:nvSpPr>
          <p:cNvPr id="50" name="AutoShape 50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TextBox 52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加强国际合作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随着全球化进程的加速，医学研究行业的国际合作越来越重要，人事变革和制度优化可以提高国际竞争力，促进国际合作和交流。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人事变革策略与实施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打破传统单一选拔模式，引入多元评价体系，包括学术成果、创新能力、团队协作等多个维度，确保选拔出具备全面素质的优秀人才。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建立多元化选拔机制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针对医学研究领域的特点，加强实践能力和临床经验的培养，通过实习、进修等方式提升人才的实践水平。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强化实践能力培养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鼓励医学研究人员持续学习，提供多样化的继续教育课程和培训项目，促进知识更新和技能提升。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推进继续教育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7651" r="17651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人才选拔与培养机制改革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根据医学研究领域的专业性和复杂性，对岗位进行精细化分类，明确各类岗位的职责和任职要求，提高人岗匹配度。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精细化岗位分类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对现有岗位职责进行全面梳理和优化，消除职责交叉和重叠现象，提高工作效率和协同性。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优化岗位职责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针对重大科研项目和跨学科研究团队，引入项目管理制，设立项目经理岗位，负责项目的整体规划和协调推进。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引入项目管理制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岗位设置与职责优化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7656" r="17656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绩效导向的薪酬体系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建立与绩效紧密挂钩的薪酬体系，根据研究成果、项目进展、团队协作等多个方面进行考核和奖励，激发研究人员的积极性和创造力。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科研成果转化奖励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鼓励医学研究人员将科研成果转化为实际应用和产业化成果，设立专项奖励支持优秀成果的转化和推广。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职业发展通道拓宽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为医学研究人员提供多元化的职业发展通道，包括专业技术职务晋升、学术带头人培养、国际交流合作等机会，促进人才全面成长。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激励机制创新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制度优化方案及措施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推行科研项目管理制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建立科研项目立项、审批、执行、验收等全流程管理制度，确保科研活动的规范性和高效性。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强化科研人员绩效考核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制定科学合理的绩效考核标准，激励科研人员积极投入研究工作，提高研究质量。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优化科研资源配置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根据学科领域、项目需求和科研人员能力等因素，合理配置研究经费、实验设备等资源，提高资源利用效率。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管理制度完善与创新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加强科研伦理教育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开展科研伦理和学术规范教育，提高科研人员的道德素质和学术自律意识。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建立科研诚信档案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记录科研人员在项目申请、研究过程、成果发表等方面的诚信情况，作为职称晋升、项目申请等的重要依据。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严惩学术不端行为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对抄袭、剽窃、伪造数据等学术不端行为，依法依规进行严肃处理，维护学术研究的公正性和真实性。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9625" r="9625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3083" r="13083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0833" r="10833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科研诚信体系建设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https://d.book118.com/808121024044006027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3490F4"/>
      </a:accent1>
      <a:accent2>
        <a:srgbClr val="71A6E6"/>
      </a:accent2>
      <a:accent3>
        <a:srgbClr val="4CC8E3"/>
      </a:accent3>
      <a:accent4>
        <a:srgbClr val="5CB887"/>
      </a:accent4>
      <a:accent5>
        <a:srgbClr val="F6B048"/>
      </a:accent5>
      <a:accent6>
        <a:srgbClr val="A5A8F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82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2024-09-05T03:28:21.442</cp:lastPrinted>
  <dcterms:created xsi:type="dcterms:W3CDTF">2024-09-04T19:28:21Z</dcterms:created>
  <dcterms:modified xsi:type="dcterms:W3CDTF">2024-09-04T19:28:23Z</dcterms:modified>
</cp:coreProperties>
</file>