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57951-95F9-48A5-8212-924C65421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7288A-8330-4C99-8603-93E07D04A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3D902-9DC7-4B32-9D14-BFE9D55DD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1B7D4-B494-4832-9B9E-8C4724D8C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CC1C29-B0B9-4862-AC14-D0EE5E9CF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B6A3E5-3F06-40CE-A6C6-611F7A49D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63A4C5-B8CA-48FF-A805-2408AAE7C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802E2-EB82-4F74-9AC3-7D612E8BF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4185A-A026-4446-966F-FAE2004DC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5FDB0-4DE5-4832-AB56-58C300E68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85440-7845-4882-9D17-180AE3119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1054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律权利与人权：基本概念与关系\n## 1.法律权利与人权的定义与内涵\n### 1.1法律权利的基本概念及其分类\n### 1.2人权的基本概念及其分类\n### 1.3法律权利与人权的相互关系\n## 2.法律权利与人权的保护范围\n### 2.1法律权利的保护范围及其限制\n### 2.2人权的保护范围及其限制\n### 2.3法律权利与人权保护范围的比较\n## 3.法律权利与人权的实现途径\n### 3.1法律权利实现的途径及其方式\n### 3.2人权实现的途径及其方式\n### 3.3法律权利与人权实现途径的比较\n## 4.法律权利与人权的法律保障\n### 4.1法律权利的法律保障及其方式\n### 4.2人权的法律保障及其方式\n### 4.3法律权利与人权法律保障的比较\n## 5.法律权利与人权的国际保护\n### 5.1法律权利的国际保护及其方式\n### 5.2人权的国际保护及其方式\n### 5.3法律权利与人权国际保护的比较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法律权利与人权：基本概念与关系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法律权利与人权的定义与内涵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法律权利的定义</a:t>
                </a:r>
                <a:endParaRPr/>
              </a:p>
            </p:txBody>
          </p:sp>
          <p:sp>
            <p:nvSpPr>
              <p:cNvPr id="1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法律权利是指个人或团体在国家法律范围内享有的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特定权利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法律权利是法律关系主体依法享有的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利益保障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法律权利受到国家法律的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1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法律权利的分类</a:t>
                </a:r>
                <a:endParaRPr/>
              </a:p>
            </p:txBody>
          </p:sp>
          <p:sp>
            <p:nvSpPr>
              <p:cNvPr id="1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按照权利主体的不同，法律权利可以分为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按照权利内容的不同，法律权利可以分为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按照权利性质的不同，法律权利可以分为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实体权利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1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法律权利的基本概念及其分类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人权的定义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人权是指每个人享有的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，不受国家、种族、性别、宗教等因素的限制。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人权是国际社会公认的和普遍尊重的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最低权利标准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人权包括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经济、社会和文化权利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人权的分类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按照权利主体的不同，人权可以分为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按照权利内容的不同，人权可以分为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按照权利性质的不同，人权可以分为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消极权利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人权的基本概念及其分类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法律权利与人权的联系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法律权利是人权在法律领域的具体体现，是人权在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上的保障。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人权是法律权利的基础，法律权利是人权在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上的确认。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法律权利与人权的区别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，受到国家法律的保护和制约；人权具有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普遍性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，不受国家、种族、性别、宗教等因素的限制。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法律权利的内容和范围受到国家法律的限制，而人权的内容和范围则受到国际公约和习惯法的限制。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法律权利与人权的相互关系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法律权利与人权的保护范围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法律权利的保护范围及其限制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法律权利的保护范围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法律权利的保护范围主要包括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人身权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法律权利的保护范围受到国家法律的明确界定和保护。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法律权利的限制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法律权利受到国家法律的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，个人和团体在行使法律权利时必须遵守国家法律的规定。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法律权利的限制主要包括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合法性限制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合理性限制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程序性限制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等方面。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人权的保护范围及其限制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人权的保护范围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人权的保护范围主要包括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人权的保护范围受到国际公约和习惯法的明确界定和保护。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人权的限制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人权受到国家法律的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，个人在行使人权时必须遵守国家法律和公约的规定。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人权的限制主要包括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合法性限制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合理性限制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程序性限制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等方面。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法律权利保护范围与人权保护范围的共性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法律权利和人权的保护范围都涉及到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法律权利和人权的保护范围都受到国家法律和公约的保护。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法律权利保护范围与人权保护范围的区别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法律权利保护范围受到国家法律的限制，而人权保护范围受到国际公约和习惯法的限制。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法律权利保护范围更注重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上的保障，而人权保护范围更注重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上的保障。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法律权利与人权保护范围的比较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法律权利与人权的实现途径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法律权利实现的途径及其方式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法律权利实现的途径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法律权利主要通过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等途径得以实现。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法律权利实现的过程中，国家法律和法规起到关键作用。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法律权利实现的方式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法律权利实现的方式主要包括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法律赋予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法律确认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法律救济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法律权利实现的方式受到国家法律的明确规定和保护。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https://d.book118.com/808121054033006041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法律权利与人权：基本概念与关系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2024-09-19T22:45:11.803</cp:lastPrinted>
  <dcterms:created xsi:type="dcterms:W3CDTF">2024-09-19T14:45:11Z</dcterms:created>
  <dcterms:modified xsi:type="dcterms:W3CDTF">2024-09-19T14:45:13Z</dcterms:modified>
</cp:coreProperties>
</file>